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91" r:id="rId1"/>
  </p:sldMasterIdLst>
  <p:notesMasterIdLst>
    <p:notesMasterId r:id="rId13"/>
  </p:notesMasterIdLst>
  <p:handoutMasterIdLst>
    <p:handoutMasterId r:id="rId14"/>
  </p:handoutMasterIdLst>
  <p:sldIdLst>
    <p:sldId id="269" r:id="rId2"/>
    <p:sldId id="2147376931" r:id="rId3"/>
    <p:sldId id="10338" r:id="rId4"/>
    <p:sldId id="383" r:id="rId5"/>
    <p:sldId id="2147377066" r:id="rId6"/>
    <p:sldId id="287" r:id="rId7"/>
    <p:sldId id="2147377069" r:id="rId8"/>
    <p:sldId id="2146846524" r:id="rId9"/>
    <p:sldId id="2147377067" r:id="rId10"/>
    <p:sldId id="393" r:id="rId11"/>
    <p:sldId id="378" r:id="rId12"/>
  </p:sldIdLst>
  <p:sldSz cx="9144000" cy="5143500" type="screen16x9"/>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Anderson" initials="ZA" lastIdx="26" clrIdx="0">
    <p:extLst>
      <p:ext uri="{19B8F6BF-5375-455C-9EA6-DF929625EA0E}">
        <p15:presenceInfo xmlns:p15="http://schemas.microsoft.com/office/powerpoint/2012/main" userId="S::zanderson@vsapartners.com::b6da4b55-2f36-4779-ba8b-606d779a32e3" providerId="AD"/>
      </p:ext>
    </p:extLst>
  </p:cmAuthor>
  <p:cmAuthor id="2" name="Liz Sadler" initials="LS" lastIdx="36" clrIdx="1">
    <p:extLst>
      <p:ext uri="{19B8F6BF-5375-455C-9EA6-DF929625EA0E}">
        <p15:presenceInfo xmlns:p15="http://schemas.microsoft.com/office/powerpoint/2012/main" userId="Liz Sad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1" autoAdjust="0"/>
    <p:restoredTop sz="89017" autoAdjust="0"/>
  </p:normalViewPr>
  <p:slideViewPr>
    <p:cSldViewPr snapToGrid="0" snapToObjects="1">
      <p:cViewPr varScale="1">
        <p:scale>
          <a:sx n="133" d="100"/>
          <a:sy n="133" d="100"/>
        </p:scale>
        <p:origin x="1064" y="184"/>
      </p:cViewPr>
      <p:guideLst>
        <p:guide orient="horz" pos="1620"/>
        <p:guide pos="2880"/>
      </p:guideLst>
    </p:cSldViewPr>
  </p:slideViewPr>
  <p:outlineViewPr>
    <p:cViewPr>
      <p:scale>
        <a:sx n="33" d="100"/>
        <a:sy n="33" d="100"/>
      </p:scale>
      <p:origin x="0" y="-707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Arial" panose="020B0604020202020204" pitchFamily="34" charset="0"/>
                <a:ea typeface="IBM Plex Sans Light" charset="0"/>
                <a:cs typeface="Arial" panose="020B0604020202020204" pitchFamily="34" charset="0"/>
              </a:rPr>
              <a:pPr algn="l"/>
              <a:t>‹#›</a:t>
            </a:fld>
            <a:endParaRPr lang="en-US" sz="600" dirty="0">
              <a:solidFill>
                <a:schemeClr val="bg1"/>
              </a:solidFill>
              <a:latin typeface="Arial" panose="020B0604020202020204" pitchFamily="34" charset="0"/>
              <a:ea typeface="IBM Plex Sans Light" charset="0"/>
              <a:cs typeface="Arial" panose="020B0604020202020204" pitchFamily="34"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dirty="0">
                <a:solidFill>
                  <a:schemeClr val="bg1"/>
                </a:solidFill>
                <a:latin typeface="Arial" panose="020B0604020202020204" pitchFamily="34" charset="0"/>
                <a:ea typeface="IBM Plex Sans Light" charset="0"/>
                <a:cs typeface="Arial" panose="020B0604020202020204" pitchFamily="34" charset="0"/>
              </a:rPr>
              <a:t>Group Name / DOC ID / Month XX, 2022 / © 2022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22450" y="228600"/>
            <a:ext cx="3213100" cy="1807369"/>
          </a:xfrm>
          <a:prstGeom prst="rect">
            <a:avLst/>
          </a:prstGeom>
          <a:noFill/>
          <a:ln w="12700">
            <a:solidFill>
              <a:prstClr val="black"/>
            </a:solidFill>
          </a:ln>
        </p:spPr>
        <p:txBody>
          <a:bodyPr vert="horz" lIns="91440" tIns="45720" rIns="91440" bIns="45720" rtlCol="0" anchor="ctr"/>
          <a:lstStyle/>
          <a:p>
            <a:endParaRPr lang="en-US" dirty="0"/>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19456" y="2247900"/>
            <a:ext cx="6419088" cy="61595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803275" marR="0" lvl="4" indent="-171450" algn="l" defTabSz="914400" rtl="0" eaLnBrk="1" fontAlgn="base" latinLnBrk="0" hangingPunct="1">
              <a:lnSpc>
                <a:spcPct val="100000"/>
              </a:lnSpc>
              <a:spcBef>
                <a:spcPts val="600"/>
              </a:spcBef>
              <a:spcAft>
                <a:spcPct val="0"/>
              </a:spcAft>
              <a:buClr>
                <a:srgbClr val="000000"/>
              </a:buClr>
              <a:buSzTx/>
              <a:buFont typeface="IBM Plex Sans Light" charset="-120"/>
              <a:buChar char="»"/>
              <a:tabLst/>
              <a:defRPr/>
            </a:pPr>
            <a:r>
              <a:rPr kumimoji="0" lang="en-US" sz="1000" b="0" i="0" u="none" strike="noStrike" kern="1200" cap="none" spc="0" normalizeH="0" baseline="0" noProof="0" dirty="0">
                <a:ln>
                  <a:noFill/>
                </a:ln>
                <a:solidFill>
                  <a:srgbClr val="000000"/>
                </a:solidFill>
                <a:effectLst/>
                <a:uLnTx/>
                <a:uFillTx/>
                <a:latin typeface="IBM Plex Sans Light" panose="020B0503050203000203" pitchFamily="34" charset="0"/>
                <a:ea typeface="+mn-ea"/>
                <a:cs typeface="+mn-cs"/>
              </a:rPr>
              <a:t>Fifth level</a:t>
            </a:r>
          </a:p>
        </p:txBody>
      </p:sp>
      <p:sp>
        <p:nvSpPr>
          <p:cNvPr id="7" name="Slide Number Placeholder 6"/>
          <p:cNvSpPr>
            <a:spLocks noGrp="1"/>
          </p:cNvSpPr>
          <p:nvPr>
            <p:ph type="sldNum" sz="quarter" idx="5"/>
          </p:nvPr>
        </p:nvSpPr>
        <p:spPr>
          <a:xfrm>
            <a:off x="219456" y="8705088"/>
            <a:ext cx="338328" cy="228600"/>
          </a:xfrm>
          <a:prstGeom prst="rect">
            <a:avLst/>
          </a:prstGeom>
        </p:spPr>
        <p:txBody>
          <a:bodyPr vert="horz" lIns="0" tIns="0" rIns="0" bIns="0" rtlCol="0" anchor="b"/>
          <a:lstStyle>
            <a:lvl1pPr algn="l">
              <a:defRPr sz="6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6E2E38B8-B0B4-AD41-AC6E-B781F46A9FD3}" type="slidenum">
              <a:rPr lang="en-US" smtClean="0"/>
              <a:pPr/>
              <a:t>‹#›</a:t>
            </a:fld>
            <a:endParaRPr lang="en-US" dirty="0"/>
          </a:p>
        </p:txBody>
      </p:sp>
      <p:sp>
        <p:nvSpPr>
          <p:cNvPr id="6" name="Footer Placeholder 5"/>
          <p:cNvSpPr>
            <a:spLocks noGrp="1"/>
          </p:cNvSpPr>
          <p:nvPr>
            <p:ph type="ftr" sz="quarter" idx="4"/>
          </p:nvPr>
        </p:nvSpPr>
        <p:spPr>
          <a:xfrm>
            <a:off x="630936" y="8705088"/>
            <a:ext cx="3657600" cy="228600"/>
          </a:xfrm>
          <a:prstGeom prst="rect">
            <a:avLst/>
          </a:prstGeom>
        </p:spPr>
        <p:txBody>
          <a:bodyPr vert="horz" lIns="0" tIns="0" rIns="0" bIns="0" rtlCol="0" anchor="b"/>
          <a:lstStyle>
            <a:lvl1pPr algn="l">
              <a:defRPr sz="6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Group Name / DOC ID / Month XX, 2022 / © 2022 IBM Corporation</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dt="0"/>
  <p:notesStyle>
    <a:lvl1pPr marL="0" algn="l" defTabSz="914400" rtl="0" eaLnBrk="1" latinLnBrk="0" hangingPunct="1">
      <a:spcBef>
        <a:spcPts val="600"/>
      </a:spcBef>
      <a:defRPr sz="1000" b="0" i="0" kern="1200">
        <a:solidFill>
          <a:schemeClr val="bg1"/>
        </a:solidFill>
        <a:latin typeface="Arial" panose="020B0604020202020204" pitchFamily="34" charset="0"/>
        <a:ea typeface="+mn-ea"/>
        <a:cs typeface="+mn-cs"/>
      </a:defRPr>
    </a:lvl1pPr>
    <a:lvl2pPr marL="174625" indent="-169863" algn="l" defTabSz="914400" rtl="0" eaLnBrk="1" latinLnBrk="0" hangingPunct="1">
      <a:spcBef>
        <a:spcPts val="600"/>
      </a:spcBef>
      <a:buFont typeface="IBM Plex Sans"/>
      <a:buChar char="–"/>
      <a:tabLst/>
      <a:defRPr sz="1000" b="0" i="0" kern="1200">
        <a:solidFill>
          <a:schemeClr val="bg1"/>
        </a:solidFill>
        <a:latin typeface="Arial" panose="020B0604020202020204" pitchFamily="34" charset="0"/>
        <a:ea typeface="+mn-ea"/>
        <a:cs typeface="+mn-cs"/>
      </a:defRPr>
    </a:lvl2pPr>
    <a:lvl3pPr marL="347472" indent="-173736" algn="l" defTabSz="914400" rtl="0" eaLnBrk="1" latinLnBrk="0" hangingPunct="1">
      <a:spcBef>
        <a:spcPts val="600"/>
      </a:spcBef>
      <a:buFont typeface="IBM Plex Sans Light" panose="020B0604020202020204" pitchFamily="34" charset="0"/>
      <a:buChar char="•"/>
      <a:tabLst/>
      <a:defRPr sz="1000" b="0" i="0" kern="1200">
        <a:solidFill>
          <a:schemeClr val="bg1"/>
        </a:solidFill>
        <a:latin typeface="Arial" panose="020B0604020202020204" pitchFamily="34" charset="0"/>
        <a:ea typeface="+mn-ea"/>
        <a:cs typeface="+mn-cs"/>
      </a:defRPr>
    </a:lvl3pPr>
    <a:lvl4pPr marL="630936" indent="-173736" algn="l" defTabSz="914400" rtl="0" eaLnBrk="1" latinLnBrk="0" hangingPunct="1">
      <a:spcBef>
        <a:spcPts val="600"/>
      </a:spcBef>
      <a:buFont typeface="IBM Plex Sans Light"/>
      <a:buChar char="–"/>
      <a:tabLst/>
      <a:defRPr sz="1000" b="0" i="0" kern="1200">
        <a:solidFill>
          <a:schemeClr val="bg1"/>
        </a:solidFill>
        <a:latin typeface="Arial" panose="020B0604020202020204" pitchFamily="34" charset="0"/>
        <a:ea typeface="+mn-ea"/>
        <a:cs typeface="+mn-cs"/>
      </a:defRPr>
    </a:lvl4pPr>
    <a:lvl5pPr marL="174625" marR="0" indent="-169863" algn="l" defTabSz="914400" rtl="0" eaLnBrk="1" fontAlgn="base" latinLnBrk="0" hangingPunct="1">
      <a:lnSpc>
        <a:spcPct val="100000"/>
      </a:lnSpc>
      <a:spcBef>
        <a:spcPts val="600"/>
      </a:spcBef>
      <a:spcAft>
        <a:spcPct val="0"/>
      </a:spcAft>
      <a:buClr>
        <a:srgbClr val="000000"/>
      </a:buClr>
      <a:buSzTx/>
      <a:buFont typeface="IBM Plex Sans Light" charset="-120"/>
      <a:buChar char="»"/>
      <a:tabLst/>
      <a:defRPr sz="1000" b="0" i="0" kern="1200">
        <a:solidFill>
          <a:schemeClr val="bg1"/>
        </a:solidFill>
        <a:latin typeface="IBM Plex Sans Medium" panose="020B050305020300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1</a:t>
            </a:fld>
            <a:endParaRPr lang="en-US" dirty="0"/>
          </a:p>
        </p:txBody>
      </p:sp>
      <p:sp>
        <p:nvSpPr>
          <p:cNvPr id="5" name="Footer Placeholder 4"/>
          <p:cNvSpPr>
            <a:spLocks noGrp="1"/>
          </p:cNvSpPr>
          <p:nvPr>
            <p:ph type="ftr" sz="quarter" idx="4"/>
          </p:nvPr>
        </p:nvSpPr>
        <p:spPr/>
        <p:txBody>
          <a:bodyPr/>
          <a:lstStyle/>
          <a:p>
            <a:r>
              <a:rPr lang="en-US"/>
              <a:t>Group Name / DOC ID / Month XX, 2022 / © 2022 IBM Corporation</a:t>
            </a:r>
            <a:endParaRPr lang="en-US" dirty="0"/>
          </a:p>
        </p:txBody>
      </p:sp>
    </p:spTree>
    <p:extLst>
      <p:ext uri="{BB962C8B-B14F-4D97-AF65-F5344CB8AC3E}">
        <p14:creationId xmlns:p14="http://schemas.microsoft.com/office/powerpoint/2010/main" val="1313542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3" name="Shape 835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8354" name="Shape 8354"/>
          <p:cNvSpPr>
            <a:spLocks noGrp="1"/>
          </p:cNvSpPr>
          <p:nvPr>
            <p:ph type="body" sz="quarter" idx="1"/>
          </p:nvPr>
        </p:nvSpPr>
        <p:spPr>
          <a:prstGeom prst="rect">
            <a:avLst/>
          </a:prstGeom>
        </p:spPr>
        <p:txBody>
          <a:bodyPr/>
          <a:lstStyle/>
          <a:p>
            <a:pPr>
              <a:defRPr sz="1000"/>
            </a:pPr>
            <a:r>
              <a:rPr lang="en-US" dirty="0"/>
              <a:t>We’ve made tremendous strides to become the LEADER in the MSS market</a:t>
            </a:r>
          </a:p>
          <a:p>
            <a:pPr>
              <a:defRPr sz="1000"/>
            </a:pPr>
            <a:endParaRPr lang="en-US" dirty="0"/>
          </a:p>
          <a:p>
            <a:pPr>
              <a:defRPr sz="1000"/>
            </a:pPr>
            <a:r>
              <a:rPr lang="en-US" dirty="0"/>
              <a:t>Independent analyst validated our depth and breadth in capability of Resilient, QRadar, Watson, AI, ML</a:t>
            </a:r>
          </a:p>
          <a:p>
            <a:pPr>
              <a:defRPr sz="1000"/>
            </a:pPr>
            <a:endParaRPr lang="en-US" dirty="0"/>
          </a:p>
          <a:p>
            <a:pPr marL="0" marR="0" lvl="0" indent="0" algn="l" defTabSz="914400" rtl="0" eaLnBrk="1" fontAlgn="base" latinLnBrk="0" hangingPunct="1">
              <a:lnSpc>
                <a:spcPct val="100000"/>
              </a:lnSpc>
              <a:spcBef>
                <a:spcPts val="600"/>
              </a:spcBef>
              <a:spcAft>
                <a:spcPct val="0"/>
              </a:spcAft>
              <a:buClr>
                <a:schemeClr val="bg1"/>
              </a:buClr>
              <a:buSzPct val="90000"/>
              <a:buFont typeface="Wingdings" pitchFamily="2" charset="2"/>
              <a:buNone/>
              <a:tabLst/>
              <a:defRPr sz="1000"/>
            </a:pPr>
            <a:r>
              <a:rPr lang="en-US" dirty="0"/>
              <a:t>With the latest Sept 2020 report from IDC, </a:t>
            </a:r>
            <a:r>
              <a:rPr lang="en-US" sz="1000" b="0" i="0" kern="1200" dirty="0">
                <a:solidFill>
                  <a:schemeClr val="tx1"/>
                </a:solidFill>
                <a:effectLst/>
                <a:latin typeface="IBM Plex Sans" panose="020B0503050203000203" pitchFamily="34" charset="77"/>
                <a:ea typeface="+mn-ea"/>
                <a:cs typeface="Arial" charset="0"/>
              </a:rPr>
              <a:t>we have even better coverage than the two Forrester Wave reports and even more coverage on the capabilities and differentiators of our managed service offerings </a:t>
            </a:r>
          </a:p>
          <a:p>
            <a:pPr>
              <a:defRPr sz="1000"/>
            </a:pPr>
            <a:endParaRPr lang="en-US" dirty="0"/>
          </a:p>
          <a:p>
            <a:pPr marL="380990" indent="-380990" defTabSz="1219170">
              <a:spcBef>
                <a:spcPts val="1600"/>
              </a:spcBef>
              <a:buFont typeface="Arial" panose="020B0604020202020204" pitchFamily="34" charset="0"/>
              <a:buChar char="•"/>
            </a:pPr>
            <a:r>
              <a:rPr lang="en-US" sz="1000" dirty="0">
                <a:solidFill>
                  <a:srgbClr val="FFFFFF"/>
                </a:solidFill>
              </a:rPr>
              <a:t>A strategic partner –IBM is one of the only providers to offer global coverage with localized support for compliance and regulations </a:t>
            </a:r>
          </a:p>
          <a:p>
            <a:pPr marL="380990" indent="-380990" defTabSz="1219170">
              <a:spcBef>
                <a:spcPts val="1600"/>
              </a:spcBef>
              <a:buFont typeface="Arial" panose="020B0604020202020204" pitchFamily="34" charset="0"/>
              <a:buChar char="•"/>
            </a:pPr>
            <a:r>
              <a:rPr lang="en-US" sz="1000" dirty="0">
                <a:solidFill>
                  <a:srgbClr val="FFFFFF"/>
                </a:solidFill>
              </a:rPr>
              <a:t>This second point really highlights our breadth of coverage – from cloud migrations, application security threat intel, and threat management</a:t>
            </a:r>
          </a:p>
          <a:p>
            <a:pPr marL="380990" indent="-380990" defTabSz="1219170">
              <a:spcBef>
                <a:spcPts val="1600"/>
              </a:spcBef>
              <a:buFont typeface="Arial" panose="020B0604020202020204" pitchFamily="34" charset="0"/>
              <a:buChar char="•"/>
            </a:pPr>
            <a:r>
              <a:rPr lang="en-US" sz="1000" dirty="0">
                <a:solidFill>
                  <a:srgbClr val="FFFFFF"/>
                </a:solidFill>
              </a:rPr>
              <a:t>IBM helps clients with a prescriptive and integrated set of expertise and tools to build a more mature and resilient threat management program </a:t>
            </a:r>
          </a:p>
          <a:p>
            <a:pPr marL="380990" indent="-380990" defTabSz="1219170">
              <a:spcBef>
                <a:spcPts val="1600"/>
              </a:spcBef>
              <a:buFont typeface="Arial" panose="020B0604020202020204" pitchFamily="34" charset="0"/>
              <a:buChar char="•"/>
            </a:pPr>
            <a:r>
              <a:rPr lang="en-US" sz="1000" dirty="0">
                <a:solidFill>
                  <a:srgbClr val="FFFFFF"/>
                </a:solidFill>
              </a:rPr>
              <a:t>And we had some coverage around our advanced AI and ML capabilities that help our team detect and respond to threats even faster for our clients </a:t>
            </a:r>
          </a:p>
          <a:p>
            <a:pPr marL="380990" indent="-380990" defTabSz="1219170">
              <a:spcBef>
                <a:spcPts val="1600"/>
              </a:spcBef>
              <a:buFont typeface="Arial" panose="020B0604020202020204" pitchFamily="34" charset="0"/>
              <a:buChar char="•"/>
            </a:pPr>
            <a:endParaRPr lang="en-US" sz="1000" dirty="0">
              <a:solidFill>
                <a:srgbClr val="FFFFFF"/>
              </a:solidFill>
            </a:endParaRPr>
          </a:p>
          <a:p>
            <a:pPr marL="380990" indent="-380990" defTabSz="1219170">
              <a:spcBef>
                <a:spcPts val="1600"/>
              </a:spcBef>
              <a:buFont typeface="Arial" panose="020B0604020202020204" pitchFamily="34" charset="0"/>
              <a:buChar char="•"/>
            </a:pPr>
            <a:endParaRPr lang="en-US" sz="1000" dirty="0">
              <a:solidFill>
                <a:srgbClr val="FFFFFF"/>
              </a:solidFill>
            </a:endParaRPr>
          </a:p>
          <a:p>
            <a:pPr marL="0" indent="0" defTabSz="1219170">
              <a:spcBef>
                <a:spcPts val="1600"/>
              </a:spcBef>
              <a:buFont typeface="Arial" panose="020B0604020202020204" pitchFamily="34" charset="0"/>
              <a:buNone/>
            </a:pPr>
            <a:r>
              <a:rPr lang="en-US" sz="1000" dirty="0">
                <a:solidFill>
                  <a:srgbClr val="FFFFFF"/>
                </a:solidFill>
              </a:rPr>
              <a:t>Would you like to see a demo?</a:t>
            </a:r>
          </a:p>
          <a:p>
            <a:pPr>
              <a:defRPr sz="1000"/>
            </a:pPr>
            <a:endParaRPr lang="en-US" dirty="0"/>
          </a:p>
        </p:txBody>
      </p:sp>
    </p:spTree>
    <p:extLst>
      <p:ext uri="{BB962C8B-B14F-4D97-AF65-F5344CB8AC3E}">
        <p14:creationId xmlns:p14="http://schemas.microsoft.com/office/powerpoint/2010/main" val="3321462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36538"/>
            <a:ext cx="3251200" cy="1828800"/>
          </a:xfrm>
        </p:spPr>
      </p:sp>
      <p:sp>
        <p:nvSpPr>
          <p:cNvPr id="3" name="Notes Placeholder 2"/>
          <p:cNvSpPr>
            <a:spLocks noGrp="1"/>
          </p:cNvSpPr>
          <p:nvPr>
            <p:ph type="body" idx="1"/>
          </p:nvPr>
        </p:nvSpPr>
        <p:spPr/>
        <p:txBody>
          <a:bodyPr/>
          <a:lstStyle/>
          <a:p>
            <a:r>
              <a:rPr lang="en-US" dirty="0"/>
              <a:t>As Gartner noted, “endpoint are often a target of attack, attacks becoming more sophisticated, and endpoints getting more diversified.”</a:t>
            </a:r>
          </a:p>
          <a:p>
            <a:r>
              <a:rPr lang="en-US" dirty="0"/>
              <a:t>Some of the major challenges include … [on slide]</a:t>
            </a:r>
          </a:p>
        </p:txBody>
      </p:sp>
      <p:sp>
        <p:nvSpPr>
          <p:cNvPr id="4" name="Slide Number Placeholder 3"/>
          <p:cNvSpPr>
            <a:spLocks noGrp="1"/>
          </p:cNvSpPr>
          <p:nvPr>
            <p:ph type="sldNum" sz="quarter" idx="5"/>
          </p:nvPr>
        </p:nvSpPr>
        <p:spPr/>
        <p:txBody>
          <a:bodyPr/>
          <a:lstStyle/>
          <a:p>
            <a:fld id="{6E2E38B8-B0B4-AD41-AC6E-B781F46A9FD3}" type="slidenum">
              <a:rPr lang="en-US" smtClean="0"/>
              <a:pPr/>
              <a:t>2</a:t>
            </a:fld>
            <a:endParaRPr lang="en-US" dirty="0"/>
          </a:p>
        </p:txBody>
      </p:sp>
      <p:sp>
        <p:nvSpPr>
          <p:cNvPr id="5" name="Footer Placeholder 4"/>
          <p:cNvSpPr>
            <a:spLocks noGrp="1"/>
          </p:cNvSpPr>
          <p:nvPr>
            <p:ph type="ftr" sz="quarter" idx="4"/>
          </p:nvPr>
        </p:nvSpPr>
        <p:spPr/>
        <p:txBody>
          <a:bodyPr/>
          <a:lstStyle/>
          <a:p>
            <a:r>
              <a:rPr lang="en-US"/>
              <a:t>IBM Security / © 2020 IBM Corporation</a:t>
            </a:r>
            <a:endParaRPr lang="en-US" dirty="0"/>
          </a:p>
        </p:txBody>
      </p:sp>
    </p:spTree>
    <p:extLst>
      <p:ext uri="{BB962C8B-B14F-4D97-AF65-F5344CB8AC3E}">
        <p14:creationId xmlns:p14="http://schemas.microsoft.com/office/powerpoint/2010/main" val="196755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36738" y="209550"/>
            <a:ext cx="3182937" cy="1790700"/>
          </a:xfrm>
        </p:spPr>
      </p:sp>
      <p:sp>
        <p:nvSpPr>
          <p:cNvPr id="3" name="Notes Placeholder 2"/>
          <p:cNvSpPr>
            <a:spLocks noGrp="1"/>
          </p:cNvSpPr>
          <p:nvPr>
            <p:ph type="body" idx="1"/>
          </p:nvPr>
        </p:nvSpPr>
        <p:spPr>
          <a:xfrm>
            <a:off x="224591" y="2201436"/>
            <a:ext cx="6407235" cy="6170925"/>
          </a:xfrm>
          <a:prstGeom prst="rect">
            <a:avLst/>
          </a:prstGeom>
        </p:spPr>
        <p:txBody>
          <a:bodyPr/>
          <a:lstStyle/>
          <a:p>
            <a:r>
              <a:rPr lang="en-US" dirty="0">
                <a:latin typeface="IBM Plex Sans" panose="020B0503050203000203" pitchFamily="34" charset="77"/>
              </a:rPr>
              <a:t>If endpoint security isn’t prioritized, here’s the potential impact a breach may have on your business.</a:t>
            </a:r>
          </a:p>
          <a:p>
            <a:endParaRPr lang="en-US" dirty="0">
              <a:latin typeface="IBM Plex Sans" panose="020B0503050203000203" pitchFamily="34" charset="77"/>
            </a:endParaRPr>
          </a:p>
          <a:p>
            <a:r>
              <a:rPr lang="en-US" dirty="0">
                <a:latin typeface="IBM Plex Sans" panose="020B0503050203000203" pitchFamily="34" charset="77"/>
              </a:rPr>
              <a:t>2021 Cost of a Data Breach Report: https://www.ibm.com/downloads/cas/OJDVQGRY</a:t>
            </a:r>
          </a:p>
        </p:txBody>
      </p:sp>
      <p:sp>
        <p:nvSpPr>
          <p:cNvPr id="4" name="Slide Number Placeholder 3"/>
          <p:cNvSpPr>
            <a:spLocks noGrp="1"/>
          </p:cNvSpPr>
          <p:nvPr>
            <p:ph type="sldNum" sz="quarter" idx="5"/>
          </p:nvPr>
        </p:nvSpPr>
        <p:spPr/>
        <p:txBody>
          <a:bodyPr/>
          <a:lstStyle/>
          <a:p>
            <a:fld id="{6E2E38B8-B0B4-AD41-AC6E-B781F46A9FD3}" type="slidenum">
              <a:rPr lang="en-US" smtClean="0"/>
              <a:pPr/>
              <a:t>3</a:t>
            </a:fld>
            <a:endParaRPr lang="en-US" dirty="0"/>
          </a:p>
        </p:txBody>
      </p:sp>
      <p:sp>
        <p:nvSpPr>
          <p:cNvPr id="5" name="Footer Placeholder 4">
            <a:extLst>
              <a:ext uri="{FF2B5EF4-FFF2-40B4-BE49-F238E27FC236}">
                <a16:creationId xmlns:a16="http://schemas.microsoft.com/office/drawing/2014/main" id="{C82256CB-43CE-4941-A58A-6D0E5DA42C2F}"/>
              </a:ext>
            </a:extLst>
          </p:cNvPr>
          <p:cNvSpPr>
            <a:spLocks noGrp="1"/>
          </p:cNvSpPr>
          <p:nvPr>
            <p:ph type="ftr" sz="quarter" idx="4"/>
          </p:nvPr>
        </p:nvSpPr>
        <p:spPr/>
        <p:txBody>
          <a:bodyPr/>
          <a:lstStyle/>
          <a:p>
            <a:r>
              <a:rPr lang="en-US" dirty="0"/>
              <a:t>IBM Security / © 2019 IBM Corporation</a:t>
            </a:r>
          </a:p>
        </p:txBody>
      </p:sp>
      <p:sp>
        <p:nvSpPr>
          <p:cNvPr id="6" name="Header Placeholder 5">
            <a:extLst>
              <a:ext uri="{FF2B5EF4-FFF2-40B4-BE49-F238E27FC236}">
                <a16:creationId xmlns:a16="http://schemas.microsoft.com/office/drawing/2014/main" id="{983EA985-A8B1-744D-9C6B-3360DD02B2D4}"/>
              </a:ext>
            </a:extLst>
          </p:cNvPr>
          <p:cNvSpPr>
            <a:spLocks noGrp="1"/>
          </p:cNvSpPr>
          <p:nvPr>
            <p:ph type="hdr" sz="quarter"/>
          </p:nvPr>
        </p:nvSpPr>
        <p:spPr>
          <a:xfrm>
            <a:off x="218071" y="210312"/>
            <a:ext cx="1585600" cy="621691"/>
          </a:xfrm>
        </p:spPr>
        <p:txBody>
          <a:bodyPr/>
          <a:lstStyle/>
          <a:p>
            <a:endParaRPr lang="en-US" dirty="0"/>
          </a:p>
        </p:txBody>
      </p:sp>
    </p:spTree>
    <p:extLst>
      <p:ext uri="{BB962C8B-B14F-4D97-AF65-F5344CB8AC3E}">
        <p14:creationId xmlns:p14="http://schemas.microsoft.com/office/powerpoint/2010/main" val="127695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dirty="0"/>
              <a:t>40% percent of midsize businesses say they will use MDR as their only managed security service by 2024. [</a:t>
            </a:r>
            <a:r>
              <a:rPr lang="en-US" kern="0" dirty="0">
                <a:solidFill>
                  <a:schemeClr val="tx1"/>
                </a:solidFill>
              </a:rPr>
              <a:t>Gartner’s 2019 Market Guide to Managed Detection and Response</a:t>
            </a:r>
            <a:r>
              <a:rPr lang="en-US" b="1" kern="0" dirty="0">
                <a:solidFill>
                  <a:schemeClr val="tx1"/>
                </a:solidFill>
              </a:rPr>
              <a:t>]</a:t>
            </a:r>
            <a:endParaRPr lang="en-US" dirty="0"/>
          </a:p>
          <a:p>
            <a:endParaRPr lang="en-US" dirty="0"/>
          </a:p>
          <a:p>
            <a:r>
              <a:rPr lang="en-US" dirty="0"/>
              <a:t>To know if it’s right for you, here are some common pain points [on slide]. You should also ask yourself these questions: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t>What percentage of time does your team spend responding to security incidents?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t>How effectively does your organization currently detect and contain potential threats?</a:t>
            </a:r>
          </a:p>
          <a:p>
            <a:pPr marL="285750" indent="-285750">
              <a:buFont typeface="Arial" panose="020B0604020202020204" pitchFamily="34" charset="0"/>
              <a:buChar char="•"/>
            </a:pPr>
            <a:r>
              <a:rPr lang="en-US" dirty="0"/>
              <a:t>How do you detect and remove zero-day threats from your environment?</a:t>
            </a:r>
          </a:p>
          <a:p>
            <a:pPr marL="285750" indent="-285750">
              <a:buFont typeface="Arial" panose="020B0604020202020204" pitchFamily="34" charset="0"/>
              <a:buChar char="•"/>
            </a:pPr>
            <a:r>
              <a:rPr lang="en-US" dirty="0"/>
              <a:t>How do you detect the TTPs threat actors are known to use against companies in your industry and geography?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dirty="0"/>
              <a:t>If you were attacked today, do you have the visibility required in your environment to identify and contain it?</a:t>
            </a:r>
          </a:p>
        </p:txBody>
      </p:sp>
      <p:sp>
        <p:nvSpPr>
          <p:cNvPr id="4" name="Slide Number Placeholder 3"/>
          <p:cNvSpPr>
            <a:spLocks noGrp="1"/>
          </p:cNvSpPr>
          <p:nvPr>
            <p:ph type="sldNum" sz="quarter" idx="5"/>
          </p:nvPr>
        </p:nvSpPr>
        <p:spPr/>
        <p:txBody>
          <a:bodyPr/>
          <a:lstStyle/>
          <a:p>
            <a:fld id="{6E2E38B8-B0B4-AD41-AC6E-B781F46A9FD3}" type="slidenum">
              <a:rPr lang="en-US" smtClean="0"/>
              <a:pPr/>
              <a:t>4</a:t>
            </a:fld>
            <a:endParaRPr lang="en-US" dirty="0"/>
          </a:p>
        </p:txBody>
      </p:sp>
      <p:sp>
        <p:nvSpPr>
          <p:cNvPr id="5" name="Footer Placeholder 4"/>
          <p:cNvSpPr>
            <a:spLocks noGrp="1"/>
          </p:cNvSpPr>
          <p:nvPr>
            <p:ph type="ftr" sz="quarter" idx="4"/>
          </p:nvPr>
        </p:nvSpPr>
        <p:spPr/>
        <p:txBody>
          <a:bodyPr/>
          <a:lstStyle/>
          <a:p>
            <a:r>
              <a:rPr lang="en-US"/>
              <a:t>Group Name / DOC ID / Month XX, 2022 / © 2022 IBM Corporation</a:t>
            </a:r>
            <a:endParaRPr lang="en-US" dirty="0"/>
          </a:p>
        </p:txBody>
      </p:sp>
    </p:spTree>
    <p:extLst>
      <p:ext uri="{BB962C8B-B14F-4D97-AF65-F5344CB8AC3E}">
        <p14:creationId xmlns:p14="http://schemas.microsoft.com/office/powerpoint/2010/main" val="136000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36538"/>
            <a:ext cx="3251200" cy="18288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dirty="0">
                <a:latin typeface="IBM Plex Sans" panose="020B0503050203000203" pitchFamily="34" charset="0"/>
                <a:ea typeface="Calibri" panose="020F0502020204030204" pitchFamily="34" charset="0"/>
                <a:cs typeface="Times New Roman" panose="02020603050405020304" pitchFamily="18" charset="0"/>
              </a:rPr>
              <a:t>Essential MDR for IBM Security ReaQta is for mid market clients who could benefit from an AI-powered, reasonably priced, managed endpoint detection and response solution. We will provide the key capabilities outlined on this slide to include 24/7/365 monitoring, AI-powered intelligence, SaaS offering reducing the risk of downtime, as well as offering customers other MSS services.</a:t>
            </a:r>
          </a:p>
          <a:p>
            <a:pPr marL="0" indent="0">
              <a:buFont typeface="Arial" panose="020B0604020202020204" pitchFamily="34" charset="0"/>
              <a:buNone/>
            </a:pPr>
            <a:br>
              <a:rPr lang="en-US" sz="1000" dirty="0">
                <a:latin typeface="IBM Plex Sans" panose="020B0503050203000203" pitchFamily="34" charset="0"/>
                <a:ea typeface="Calibri" panose="020F0502020204030204" pitchFamily="34" charset="0"/>
                <a:cs typeface="Times New Roman" panose="02020603050405020304" pitchFamily="18" charset="0"/>
              </a:rPr>
            </a:br>
            <a:r>
              <a:rPr lang="en-US" sz="1000" dirty="0">
                <a:latin typeface="IBM Plex Sans" panose="020B0503050203000203" pitchFamily="34" charset="0"/>
                <a:ea typeface="Calibri" panose="020F0502020204030204" pitchFamily="34" charset="0"/>
                <a:cs typeface="Times New Roman" panose="02020603050405020304" pitchFamily="18" charset="0"/>
              </a:rPr>
              <a:t>Security teams are facing an ever-increasing barrage of threats – from ransomware to business email compromise to nation state attacks.</a:t>
            </a:r>
          </a:p>
          <a:p>
            <a:pPr marL="0" indent="0">
              <a:buFont typeface="Arial" panose="020B0604020202020204" pitchFamily="34" charset="0"/>
              <a:buNone/>
            </a:pPr>
            <a:endParaRPr lang="en-US" sz="1000" dirty="0">
              <a:latin typeface="IBM Plex Sans" panose="020B0503050203000203"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000" dirty="0">
                <a:latin typeface="IBM Plex Sans" panose="020B0503050203000203" pitchFamily="34" charset="0"/>
                <a:ea typeface="Calibri" panose="020F0502020204030204" pitchFamily="34" charset="0"/>
                <a:cs typeface="Times New Roman" panose="02020603050405020304" pitchFamily="18" charset="0"/>
              </a:rPr>
              <a:t>At the same time, they are tasked with supporting new business initiatives, securely enabling cloud migrations, and complying with an evolving regulatory landscape.</a:t>
            </a:r>
          </a:p>
          <a:p>
            <a:pPr marL="0" indent="0">
              <a:buFont typeface="Arial" panose="020B0604020202020204" pitchFamily="34" charset="0"/>
              <a:buNone/>
            </a:pPr>
            <a:endParaRPr lang="en-US" sz="1000" dirty="0">
              <a:latin typeface="IBM Plex Sans" panose="020B0503050203000203"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r>
              <a:rPr lang="en-US" sz="1000" dirty="0">
                <a:latin typeface="IBM Plex Sans" panose="020B0503050203000203" pitchFamily="34" charset="0"/>
                <a:ea typeface="Calibri" panose="020F0502020204030204" pitchFamily="34" charset="0"/>
                <a:cs typeface="Times New Roman" panose="02020603050405020304" pitchFamily="18" charset="0"/>
              </a:rPr>
              <a:t>Today security should be flexible, scalable, modern, and intuitive to help quickly and easily defend against advanced threats, proactively hunt for stealthy attackers, and address regulations.</a:t>
            </a:r>
          </a:p>
          <a:p>
            <a:pPr marL="0" indent="0">
              <a:buFont typeface="Arial" panose="020B0604020202020204" pitchFamily="34" charset="0"/>
              <a:buNone/>
            </a:pPr>
            <a:endParaRPr lang="en-US" sz="1000" dirty="0">
              <a:latin typeface="IBM Plex Sans" panose="020B0503050203000203" pitchFamily="34" charset="0"/>
              <a:cs typeface="Times New Roman" panose="02020603050405020304" pitchFamily="18" charset="0"/>
            </a:endParaRPr>
          </a:p>
          <a:p>
            <a:pPr marL="0" indent="0">
              <a:buFont typeface="Arial" panose="020B0604020202020204" pitchFamily="34" charset="0"/>
              <a:buNone/>
            </a:pPr>
            <a:r>
              <a:rPr lang="en-US" dirty="0"/>
              <a:t>Traditional cybersecurity programs are challenged with handing this level of transformation due to today’s security realities.</a:t>
            </a:r>
          </a:p>
          <a:p>
            <a:pPr marL="0" indent="0">
              <a:buFont typeface="Arial" panose="020B0604020202020204" pitchFamily="34" charset="0"/>
              <a:buNone/>
            </a:pPr>
            <a:endParaRPr lang="en-US" dirty="0"/>
          </a:p>
          <a:p>
            <a:r>
              <a:rPr lang="en-US" sz="1000" dirty="0">
                <a:latin typeface="IBM Plex Sans" panose="020B0503050203000203" pitchFamily="34" charset="0"/>
                <a:ea typeface="Calibri" panose="020F0502020204030204" pitchFamily="34" charset="0"/>
                <a:cs typeface="Times New Roman" panose="02020603050405020304" pitchFamily="18" charset="0"/>
              </a:rPr>
              <a:t>At the same time, the migration to cloud has expanded the attack surface and created the need for more security controls. An increase in the volume and sophistication of threats only exacerbates the challenges of today’s security operations centers (SOCs). Disjointed data and lack of visibility can leave security teams with blind spots to the next potential threat. </a:t>
            </a:r>
          </a:p>
          <a:p>
            <a:endParaRPr lang="en-US" sz="1000" dirty="0">
              <a:latin typeface="IBM Plex Sans" panose="020B0503050203000203" pitchFamily="34" charset="0"/>
              <a:ea typeface="Calibri" panose="020F0502020204030204" pitchFamily="34" charset="0"/>
              <a:cs typeface="Times New Roman" panose="02020603050405020304" pitchFamily="18" charset="0"/>
            </a:endParaRPr>
          </a:p>
          <a:p>
            <a:r>
              <a:rPr lang="en-US" sz="1000" dirty="0">
                <a:latin typeface="IBM Plex Sans" panose="020B0503050203000203" pitchFamily="34" charset="0"/>
                <a:ea typeface="Calibri" panose="020F0502020204030204" pitchFamily="34" charset="0"/>
                <a:cs typeface="Times New Roman" panose="02020603050405020304" pitchFamily="18" charset="0"/>
              </a:rPr>
              <a:t>As IT environments grow more and more complex, organizations may have to consider modernizing their security operations.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r>
              <a:rPr lang="en-US" sz="1000" dirty="0">
                <a:latin typeface="IBM Plex Sans" panose="020B0503050203000203" pitchFamily="34" charset="0"/>
                <a:ea typeface="Calibri" panose="020F0502020204030204" pitchFamily="34"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r>
              <a:rPr lang="en-US" sz="1000" dirty="0">
                <a:latin typeface="IBM Plex Sans" panose="020B0503050203000203" pitchFamily="34" charset="0"/>
                <a:ea typeface="Calibri" panose="020F0502020204030204" pitchFamily="34" charset="0"/>
                <a:cs typeface="Times New Roman" panose="02020603050405020304" pitchFamily="18" charset="0"/>
              </a:rPr>
              <a:t>The current approach to threat detection and response appears unsustainable.</a:t>
            </a:r>
            <a:br>
              <a:rPr lang="en-US" sz="1000" dirty="0">
                <a:latin typeface="IBM Plex Sans" panose="020B0503050203000203" pitchFamily="34" charset="0"/>
                <a:ea typeface="Calibri" panose="020F0502020204030204" pitchFamily="34" charset="0"/>
                <a:cs typeface="Times New Roman" panose="02020603050405020304" pitchFamily="18" charset="0"/>
              </a:rPr>
            </a:br>
            <a:br>
              <a:rPr lang="en-US" sz="1000" dirty="0">
                <a:latin typeface="IBM Plex Sans" panose="020B0503050203000203" pitchFamily="34" charset="0"/>
                <a:ea typeface="Calibri" panose="020F0502020204030204" pitchFamily="34" charset="0"/>
                <a:cs typeface="Times New Roman" panose="02020603050405020304" pitchFamily="18" charset="0"/>
              </a:rPr>
            </a:br>
            <a:r>
              <a:rPr lang="en-US" sz="1000" dirty="0">
                <a:latin typeface="IBM Plex Sans" panose="020B0503050203000203" pitchFamily="34" charset="0"/>
                <a:ea typeface="Calibri" panose="020F0502020204030204" pitchFamily="34" charset="0"/>
                <a:cs typeface="Times New Roman" panose="02020603050405020304" pitchFamily="18" charset="0"/>
              </a:rPr>
              <a:t>Point solutions meet a distinct need but isolated data provides limited value, which can result in an incomplete picture of threats. SOC analysts need the ability to connect data across all their existing tools, whether it be events and logs captured in security information and event management (SIEM) tools, network and endpoint data, or cloud solutions. They also need a way to investigate and respond quickly, leveraging automation, AI, and threat intelligence to provide meaningful, contextual insights so they can take action quickly. However, to help them keep up with the sheer volume of threats, what SOC analysts can use is a simple, unified, open, and automated way to manage threat detection and response, one that extends the core capabilities of your existing tools while streamlining data and workflows. </a:t>
            </a:r>
            <a:endParaRPr lang="en-US" dirty="0">
              <a:solidFill>
                <a:srgbClr val="000000"/>
              </a:solidFill>
            </a:endParaRPr>
          </a:p>
          <a:p>
            <a:pPr marL="0" indent="0">
              <a:buFont typeface="Arial" panose="020B0604020202020204" pitchFamily="34" charset="0"/>
              <a:buNone/>
            </a:pPr>
            <a:r>
              <a:rPr lang="en-US" dirty="0">
                <a:solidFill>
                  <a:srgbClr val="000000"/>
                </a:solidFill>
              </a:rPr>
              <a:t>_____</a:t>
            </a:r>
            <a:br>
              <a:rPr lang="en-US" dirty="0">
                <a:solidFill>
                  <a:srgbClr val="000000"/>
                </a:solidFill>
              </a:rPr>
            </a:br>
            <a:br>
              <a:rPr lang="en-US" dirty="0">
                <a:solidFill>
                  <a:srgbClr val="000000"/>
                </a:solidFill>
              </a:rPr>
            </a:br>
            <a:r>
              <a:rPr lang="en-US" dirty="0">
                <a:solidFill>
                  <a:srgbClr val="000000"/>
                </a:solidFill>
              </a:rPr>
              <a:t>According to the </a:t>
            </a:r>
            <a:r>
              <a:rPr lang="en-US" dirty="0" err="1">
                <a:solidFill>
                  <a:srgbClr val="000000"/>
                </a:solidFill>
              </a:rPr>
              <a:t>Ponemon</a:t>
            </a:r>
            <a:r>
              <a:rPr lang="en-US" dirty="0">
                <a:solidFill>
                  <a:srgbClr val="000000"/>
                </a:solidFill>
              </a:rPr>
              <a:t> Institute...</a:t>
            </a:r>
            <a:br>
              <a:rPr lang="en-US" dirty="0">
                <a:solidFill>
                  <a:srgbClr val="000000"/>
                </a:solidFill>
              </a:rPr>
            </a:br>
            <a:endParaRPr lang="en-US" sz="1000" kern="1200" dirty="0">
              <a:solidFill>
                <a:srgbClr val="000000"/>
              </a:solidFill>
              <a:effectLst/>
            </a:endParaRPr>
          </a:p>
          <a:p>
            <a:pPr marL="171450" indent="-171450">
              <a:buFont typeface="Arial" panose="020B0604020202020204" pitchFamily="34" charset="0"/>
              <a:buChar char="•"/>
            </a:pPr>
            <a:r>
              <a:rPr lang="en-US" sz="1000" b="0" i="0" kern="1200" dirty="0">
                <a:solidFill>
                  <a:schemeClr val="bg1"/>
                </a:solidFill>
                <a:effectLst/>
                <a:latin typeface="IBM Plex Sans" panose="020B0503050203000203" pitchFamily="34" charset="0"/>
                <a:ea typeface="+mn-ea"/>
                <a:cs typeface="+mn-cs"/>
              </a:rPr>
              <a:t>It takes an average of 252 days to identify and contain a breach at organizations in a mature stage of cloud modernization.</a:t>
            </a:r>
            <a:endParaRPr lang="en-US" sz="1000" kern="1200" dirty="0">
              <a:solidFill>
                <a:srgbClr val="000000"/>
              </a:solidFill>
              <a:effectLst/>
            </a:endParaRPr>
          </a:p>
          <a:p>
            <a:pPr marL="171450" indent="-171450">
              <a:buFont typeface="Arial" panose="020B0604020202020204" pitchFamily="34" charset="0"/>
              <a:buChar char="•"/>
            </a:pPr>
            <a:endParaRPr lang="en-US" sz="1000" kern="1200" dirty="0">
              <a:solidFill>
                <a:srgbClr val="000000"/>
              </a:solidFill>
              <a:effectLst/>
              <a:latin typeface="IBM Plex Sans Light" panose="020B0403050203000203" pitchFamily="34" charset="0"/>
            </a:endParaRPr>
          </a:p>
          <a:p>
            <a:pPr marL="171450" indent="-171450">
              <a:buFont typeface="Arial" panose="020B0604020202020204" pitchFamily="34" charset="0"/>
              <a:buChar char="•"/>
            </a:pPr>
            <a:r>
              <a:rPr lang="en-US" sz="1000" dirty="0">
                <a:latin typeface="IBM Plex Sans Light" panose="020B0403050203000203" pitchFamily="34" charset="0"/>
              </a:rPr>
              <a:t>Organizations that had more than 60% of their employees working remotely have a higher than average cost of a data breach.</a:t>
            </a:r>
            <a:br>
              <a:rPr lang="en-US" sz="1000" dirty="0">
                <a:latin typeface="IBM Plex Sans Light" panose="020B0403050203000203" pitchFamily="34" charset="0"/>
              </a:rPr>
            </a:br>
            <a:endParaRPr lang="en-US" sz="1000" dirty="0">
              <a:latin typeface="IBM Plex Sans Light" panose="020B0403050203000203" pitchFamily="34" charset="0"/>
            </a:endParaRPr>
          </a:p>
          <a:p>
            <a:pPr marL="171450" marR="0" lvl="0" indent="-171450" algn="l" defTabSz="914400" rtl="0" eaLnBrk="1" fontAlgn="base" latinLnBrk="0" hangingPunct="1">
              <a:lnSpc>
                <a:spcPct val="100000"/>
              </a:lnSpc>
              <a:spcBef>
                <a:spcPts val="600"/>
              </a:spcBef>
              <a:spcAft>
                <a:spcPct val="0"/>
              </a:spcAft>
              <a:buClr>
                <a:schemeClr val="bg1"/>
              </a:buClr>
              <a:buSzPct val="90000"/>
              <a:buFont typeface="Arial" panose="020B0604020202020204" pitchFamily="34" charset="0"/>
              <a:buChar char="•"/>
              <a:tabLst/>
              <a:defRPr/>
            </a:pPr>
            <a:r>
              <a:rPr lang="en-US" sz="1000" b="0" i="0" kern="1200" dirty="0">
                <a:solidFill>
                  <a:schemeClr val="bg1"/>
                </a:solidFill>
                <a:effectLst/>
                <a:latin typeface="IBM Plex Sans" panose="020B0503050203000203" pitchFamily="34" charset="0"/>
                <a:ea typeface="+mn-ea"/>
                <a:cs typeface="+mn-cs"/>
              </a:rPr>
              <a:t>Ransomware attacks cost $4.62 million, which is more expensive than data breaches ($4.24 million).</a:t>
            </a:r>
          </a:p>
          <a:p>
            <a:pPr marL="171450" marR="0" lvl="0" indent="-171450" algn="l" defTabSz="914400" rtl="0" eaLnBrk="1" fontAlgn="base" latinLnBrk="0" hangingPunct="1">
              <a:lnSpc>
                <a:spcPct val="100000"/>
              </a:lnSpc>
              <a:spcBef>
                <a:spcPts val="600"/>
              </a:spcBef>
              <a:spcAft>
                <a:spcPct val="0"/>
              </a:spcAft>
              <a:buClr>
                <a:schemeClr val="bg1"/>
              </a:buClr>
              <a:buSzPct val="90000"/>
              <a:buFont typeface="Arial" panose="020B0604020202020204" pitchFamily="34" charset="0"/>
              <a:buChar char="•"/>
              <a:tabLst/>
              <a:defRPr/>
            </a:pPr>
            <a:endParaRPr lang="en-US" sz="1000" b="0" i="0" kern="1200" dirty="0">
              <a:solidFill>
                <a:schemeClr val="bg1"/>
              </a:solidFill>
              <a:effectLst/>
              <a:latin typeface="IBM Plex Sans" panose="020B0503050203000203" pitchFamily="34" charset="0"/>
              <a:ea typeface="+mn-ea"/>
              <a:cs typeface="+mn-cs"/>
            </a:endParaRPr>
          </a:p>
          <a:p>
            <a:pPr marL="171450" marR="0" lvl="0" indent="-171450" algn="l" defTabSz="914400" rtl="0" eaLnBrk="1" fontAlgn="base" latinLnBrk="0" hangingPunct="1">
              <a:lnSpc>
                <a:spcPct val="100000"/>
              </a:lnSpc>
              <a:spcBef>
                <a:spcPts val="600"/>
              </a:spcBef>
              <a:spcAft>
                <a:spcPct val="0"/>
              </a:spcAft>
              <a:buClr>
                <a:schemeClr val="bg1"/>
              </a:buClr>
              <a:buSzPct val="90000"/>
              <a:buFont typeface="Arial" panose="020B0604020202020204" pitchFamily="34" charset="0"/>
              <a:buChar char="•"/>
              <a:tabLst/>
              <a:defRPr/>
            </a:pPr>
            <a:r>
              <a:rPr lang="en-US" sz="1000" b="0" i="0" kern="1200" dirty="0">
                <a:solidFill>
                  <a:schemeClr val="bg1"/>
                </a:solidFill>
                <a:effectLst/>
                <a:latin typeface="IBM Plex Sans" panose="020B0503050203000203" pitchFamily="34" charset="0"/>
                <a:ea typeface="+mn-ea"/>
                <a:cs typeface="+mn-cs"/>
              </a:rPr>
              <a:t>And according to the Pew Research Center, 81% of consumers say the risks they face from data collection by companies outweigh the benefits – meaning, these are issues that ultimately impact end user experiences and behaviors.</a:t>
            </a:r>
            <a:endParaRPr lang="en-US" sz="1000" b="0" i="0" kern="1200" dirty="0">
              <a:solidFill>
                <a:srgbClr val="000000"/>
              </a:solidFill>
              <a:effectLst/>
              <a:latin typeface="IBM Plex Sans" panose="020B0503050203000203" pitchFamily="34" charset="0"/>
              <a:ea typeface="+mn-ea"/>
              <a:cs typeface="+mn-cs"/>
            </a:endParaRPr>
          </a:p>
          <a:p>
            <a:pPr marL="171450" marR="0" lvl="0" indent="-171450" algn="l" defTabSz="914400" rtl="0" eaLnBrk="1" fontAlgn="base" latinLnBrk="0" hangingPunct="1">
              <a:lnSpc>
                <a:spcPct val="100000"/>
              </a:lnSpc>
              <a:spcBef>
                <a:spcPts val="600"/>
              </a:spcBef>
              <a:spcAft>
                <a:spcPct val="0"/>
              </a:spcAft>
              <a:buClr>
                <a:schemeClr val="bg1"/>
              </a:buClr>
              <a:buSzPct val="90000"/>
              <a:buFont typeface="Arial" panose="020B0604020202020204" pitchFamily="34" charset="0"/>
              <a:buChar char="•"/>
              <a:tabLst/>
              <a:defRPr/>
            </a:pPr>
            <a:endParaRPr lang="en-US" sz="1000" b="0" i="0" kern="1200" dirty="0">
              <a:solidFill>
                <a:schemeClr val="bg1"/>
              </a:solidFill>
              <a:effectLst/>
              <a:latin typeface="IBM Plex Sans" panose="020B0503050203000203" pitchFamily="34" charset="0"/>
              <a:ea typeface="+mn-ea"/>
              <a:cs typeface="+mn-cs"/>
            </a:endParaRPr>
          </a:p>
          <a:p>
            <a:pPr marL="0" marR="0" lvl="0" indent="0" algn="l" defTabSz="914400" rtl="0" eaLnBrk="1" fontAlgn="base" latinLnBrk="0" hangingPunct="1">
              <a:lnSpc>
                <a:spcPct val="100000"/>
              </a:lnSpc>
              <a:spcBef>
                <a:spcPts val="600"/>
              </a:spcBef>
              <a:spcAft>
                <a:spcPct val="0"/>
              </a:spcAft>
              <a:buClr>
                <a:schemeClr val="bg1"/>
              </a:buClr>
              <a:buSzPct val="90000"/>
              <a:buFont typeface="Arial" panose="020B0604020202020204" pitchFamily="34" charset="0"/>
              <a:buNone/>
              <a:tabLst/>
              <a:defRPr/>
            </a:pPr>
            <a:r>
              <a:rPr lang="en-US" sz="1000" b="0" i="0" kern="1200" dirty="0">
                <a:solidFill>
                  <a:schemeClr val="bg1"/>
                </a:solidFill>
                <a:effectLst/>
                <a:latin typeface="IBM Plex Sans" panose="020B0503050203000203" pitchFamily="34" charset="0"/>
                <a:ea typeface="+mn-ea"/>
                <a:cs typeface="+mn-cs"/>
              </a:rPr>
              <a:t>Compounding this reality for security leaders is the </a:t>
            </a:r>
            <a:r>
              <a:rPr lang="en-US" dirty="0"/>
              <a:t>overwhelming notion of “TOO MUCH!”  There’s just...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Too much to do across too much complexity, using too many disparate tools from too many vendors.</a:t>
            </a:r>
          </a:p>
          <a:p>
            <a:pPr marL="171450" indent="-171450">
              <a:buFont typeface="Arial" panose="020B0604020202020204" pitchFamily="34" charset="0"/>
              <a:buChar char="•"/>
            </a:pPr>
            <a:r>
              <a:rPr lang="en-US" dirty="0"/>
              <a:t>Too many industry frameworks, process(es), and mandates to keep up with.</a:t>
            </a:r>
          </a:p>
          <a:p>
            <a:pPr marL="171450" indent="-171450">
              <a:buFont typeface="Arial" panose="020B0604020202020204" pitchFamily="34" charset="0"/>
              <a:buChar char="•"/>
            </a:pPr>
            <a:r>
              <a:rPr lang="en-US" dirty="0"/>
              <a:t>All of which leads to too many alerts with not enough skilled staff to address.</a:t>
            </a:r>
          </a:p>
          <a:p>
            <a:pPr marL="171450" indent="-171450">
              <a:buFont typeface="Arial" panose="020B0604020202020204" pitchFamily="34" charset="0"/>
              <a:buChar char="•"/>
            </a:pPr>
            <a:r>
              <a:rPr lang="en-US" dirty="0"/>
              <a:t>And to make matters worse, there are too many siloed security programs in place. </a:t>
            </a:r>
          </a:p>
          <a:p>
            <a:pPr marL="171450" indent="-171450">
              <a:buFont typeface="Arial" panose="020B0604020202020204" pitchFamily="34" charset="0"/>
              <a:buChar char="•"/>
            </a:pPr>
            <a:r>
              <a:rPr lang="en-US" sz="1000" b="0" i="0" kern="1200" dirty="0">
                <a:effectLst/>
                <a:latin typeface="IBM Plex Sans" panose="020B0503050203000203" pitchFamily="34" charset="0"/>
                <a:ea typeface="+mn-ea"/>
                <a:cs typeface="+mn-cs"/>
              </a:rPr>
              <a:t>Granted, there may be connections between segments, and it’s a good start – but does it have the visibility and context needed to gain critical insights to help advance the business?</a:t>
            </a:r>
          </a:p>
          <a:p>
            <a:pPr marL="171450" indent="-171450">
              <a:buFont typeface="Arial" panose="020B0604020202020204" pitchFamily="34" charset="0"/>
              <a:buChar char="•"/>
            </a:pPr>
            <a:endParaRPr lang="en-US" sz="1000" b="0" i="0" kern="1200" dirty="0">
              <a:effectLst/>
              <a:latin typeface="IBM Plex Sans" panose="020B0503050203000203" pitchFamily="34" charset="0"/>
              <a:ea typeface="+mn-ea"/>
              <a:cs typeface="+mn-cs"/>
            </a:endParaRPr>
          </a:p>
          <a:p>
            <a:pPr marL="0" indent="0">
              <a:buFont typeface="Arial" panose="020B0604020202020204" pitchFamily="34" charset="0"/>
              <a:buNone/>
            </a:pPr>
            <a:r>
              <a:rPr lang="en-US" sz="1000" b="0" i="1" kern="1200" dirty="0">
                <a:effectLst/>
                <a:latin typeface="IBM Plex Sans" panose="020B0503050203000203" pitchFamily="34" charset="0"/>
                <a:ea typeface="+mn-ea"/>
                <a:cs typeface="+mn-cs"/>
              </a:rPr>
              <a:t>Simply put, the traditional approach to security can’t keep pace with the demands of the business, a new approach is needed. </a:t>
            </a:r>
          </a:p>
          <a:p>
            <a:pPr marL="0" indent="0">
              <a:buFont typeface="Arial" panose="020B0604020202020204" pitchFamily="34" charset="0"/>
              <a:buNone/>
            </a:pPr>
            <a:endParaRPr lang="en-US" sz="1000" b="0" i="1" kern="1200" dirty="0">
              <a:effectLst/>
              <a:latin typeface="IBM Plex Sans" panose="020B0503050203000203" pitchFamily="34" charset="0"/>
              <a:ea typeface="+mn-ea"/>
              <a:cs typeface="+mn-cs"/>
            </a:endParaRPr>
          </a:p>
          <a:p>
            <a:pPr marL="0" indent="0">
              <a:buFont typeface="Arial" panose="020B0604020202020204" pitchFamily="34" charset="0"/>
              <a:buNone/>
            </a:pPr>
            <a:endParaRPr lang="en-US" sz="1000" b="0" i="1" kern="1200" dirty="0">
              <a:effectLst/>
              <a:latin typeface="IBM Plex Sans" panose="020B0503050203000203" pitchFamily="34" charset="0"/>
              <a:ea typeface="+mn-ea"/>
              <a:cs typeface="+mn-cs"/>
            </a:endParaRPr>
          </a:p>
          <a:p>
            <a:pPr marL="0" marR="0" lvl="0" indent="0" algn="l" defTabSz="914400" rtl="0" eaLnBrk="1" fontAlgn="base" latinLnBrk="0" hangingPunct="1">
              <a:lnSpc>
                <a:spcPct val="100000"/>
              </a:lnSpc>
              <a:spcBef>
                <a:spcPts val="600"/>
              </a:spcBef>
              <a:spcAft>
                <a:spcPct val="0"/>
              </a:spcAft>
              <a:buClr>
                <a:schemeClr val="bg1"/>
              </a:buClr>
              <a:buSzPct val="90000"/>
              <a:buFont typeface="Arial" panose="020B0604020202020204" pitchFamily="34" charset="0"/>
              <a:buNone/>
              <a:tabLst/>
              <a:defRPr/>
            </a:pPr>
            <a:r>
              <a:rPr lang="en-US" sz="1000" b="0" i="0" kern="1200" dirty="0">
                <a:solidFill>
                  <a:schemeClr val="bg1"/>
                </a:solidFill>
                <a:effectLst/>
                <a:latin typeface="IBM Plex Sans" panose="020B0503050203000203" pitchFamily="34" charset="0"/>
                <a:ea typeface="+mn-ea"/>
                <a:cs typeface="+mn-cs"/>
              </a:rPr>
              <a:t>Optional privacy stat: And the average cost of a breach at organizations with high level compliance failures is $5.65M.</a:t>
            </a:r>
          </a:p>
          <a:p>
            <a:pPr marL="0" indent="0">
              <a:buFont typeface="Arial" panose="020B0604020202020204" pitchFamily="34" charset="0"/>
              <a:buNone/>
            </a:pPr>
            <a:endParaRPr lang="en-US" sz="1000" b="0" i="1" kern="1200" dirty="0">
              <a:effectLst/>
              <a:latin typeface="IBM Plex Sans" panose="020B0503050203000203" pitchFamily="34" charset="0"/>
              <a:ea typeface="+mn-ea"/>
              <a:cs typeface="+mn-cs"/>
            </a:endParaRPr>
          </a:p>
          <a:p>
            <a:pPr marL="0" indent="0">
              <a:buFont typeface="Arial" panose="020B0604020202020204" pitchFamily="34" charset="0"/>
              <a:buNone/>
            </a:pPr>
            <a:endParaRPr lang="en-US" sz="1000" b="0" i="1" kern="1200" dirty="0">
              <a:effectLst/>
              <a:latin typeface="IBM Plex Sans" panose="020B0503050203000203" pitchFamily="34" charset="0"/>
              <a:ea typeface="+mn-ea"/>
              <a:cs typeface="+mn-cs"/>
            </a:endParaRPr>
          </a:p>
          <a:p>
            <a:pPr marL="0" marR="0" lvl="0" indent="0" algn="l" defTabSz="914400" rtl="0" eaLnBrk="1" fontAlgn="base" latinLnBrk="0" hangingPunct="1">
              <a:lnSpc>
                <a:spcPct val="100000"/>
              </a:lnSpc>
              <a:spcBef>
                <a:spcPts val="600"/>
              </a:spcBef>
              <a:spcAft>
                <a:spcPct val="0"/>
              </a:spcAft>
              <a:buClr>
                <a:schemeClr val="bg1"/>
              </a:buClr>
              <a:buSzPct val="90000"/>
              <a:buFont typeface="Arial" panose="020B0604020202020204" pitchFamily="34" charset="0"/>
              <a:buNone/>
              <a:tabLst/>
              <a:defRPr/>
            </a:pPr>
            <a:r>
              <a:rPr lang="en-US" sz="600" kern="1200" dirty="0">
                <a:solidFill>
                  <a:srgbClr val="000000"/>
                </a:solidFill>
                <a:effectLst/>
              </a:rPr>
              <a:t>Source: 2021 Cost of a Data Breach Report, https://www.ibm.com/account/reg/us-en/signup?formid=urx-50915</a:t>
            </a:r>
            <a:endParaRPr lang="en-US" dirty="0"/>
          </a:p>
          <a:p>
            <a:pPr marL="0" marR="0" lvl="0" indent="0" algn="l" defTabSz="914400" rtl="0" eaLnBrk="1" fontAlgn="base" latinLnBrk="0" hangingPunct="1">
              <a:lnSpc>
                <a:spcPct val="100000"/>
              </a:lnSpc>
              <a:spcBef>
                <a:spcPts val="600"/>
              </a:spcBef>
              <a:spcAft>
                <a:spcPct val="0"/>
              </a:spcAft>
              <a:buClr>
                <a:schemeClr val="bg1"/>
              </a:buClr>
              <a:buSzPct val="90000"/>
              <a:buFont typeface="Arial" panose="020B0604020202020204" pitchFamily="34" charset="0"/>
              <a:buNone/>
              <a:tabLst/>
              <a:defRPr/>
            </a:pPr>
            <a:endParaRPr lang="en-US" sz="10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Light"/>
                <a:ea typeface="+mn-ea"/>
                <a:cs typeface="+mn-cs"/>
              </a:rPr>
              <a:pPr marL="0" marR="0" lvl="0" indent="0" algn="l" defTabSz="685983" rtl="0" eaLnBrk="1" fontAlgn="auto" latinLnBrk="0" hangingPunct="1">
                <a:lnSpc>
                  <a:spcPct val="100000"/>
                </a:lnSpc>
                <a:spcBef>
                  <a:spcPts val="0"/>
                </a:spcBef>
                <a:spcAft>
                  <a:spcPts val="0"/>
                </a:spcAft>
                <a:buClrTx/>
                <a:buSzTx/>
                <a:buFontTx/>
                <a:buNone/>
                <a:tabLst/>
                <a:defRPr/>
              </a:pPr>
              <a:t>5</a:t>
            </a:fld>
            <a:endParaRPr kumimoji="0" lang="en-US" sz="600" b="0" i="0" u="none" strike="noStrike" kern="1200" cap="none" spc="0" normalizeH="0" baseline="0" noProof="0" dirty="0">
              <a:ln>
                <a:noFill/>
              </a:ln>
              <a:solidFill>
                <a:srgbClr val="000000"/>
              </a:solidFill>
              <a:effectLst/>
              <a:uLnTx/>
              <a:uFillTx/>
              <a:latin typeface="IBM Plex Sans Light"/>
              <a:ea typeface="+mn-ea"/>
              <a:cs typeface="+mn-cs"/>
            </a:endParaRPr>
          </a:p>
        </p:txBody>
      </p:sp>
      <p:sp>
        <p:nvSpPr>
          <p:cNvPr id="5" name="Footer Placeholder 4"/>
          <p:cNvSpPr>
            <a:spLocks noGrp="1"/>
          </p:cNvSpPr>
          <p:nvPr>
            <p:ph type="ftr" sz="quarter" idx="4"/>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IBM Plex Sans Light"/>
                <a:ea typeface="+mn-ea"/>
                <a:cs typeface="+mn-cs"/>
              </a:rPr>
              <a:t>IBM Security / © IBM Corporation 2021</a:t>
            </a:r>
          </a:p>
        </p:txBody>
      </p:sp>
    </p:spTree>
    <p:extLst>
      <p:ext uri="{BB962C8B-B14F-4D97-AF65-F5344CB8AC3E}">
        <p14:creationId xmlns:p14="http://schemas.microsoft.com/office/powerpoint/2010/main" val="1743310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r>
              <a:rPr lang="en-US" dirty="0"/>
              <a:t>Out smarter platform technology enables analyst to be effective, get it right the first time, and respond to client in a way they want to receive information. It reduces response time (lower mean time to respond). ATDS reduces the number of escalations of false positives, which means less client time spent on low value incidents and false positives. </a:t>
            </a:r>
          </a:p>
          <a:p>
            <a:endParaRPr lang="en-US" dirty="0"/>
          </a:p>
          <a:p>
            <a:r>
              <a:rPr lang="en-US" dirty="0"/>
              <a:t>70 to 80% of Tier 1 analysis is spent on manually closing False Positive SIEM alerts. Tier 1 analysis takes 12-30* minutes to complete.  Alerts wait in a queue 30-45 minutes before being investigated.  Alert dispositioning can help to address time spent on low value alerts – it suppresses low value and false positive alerts, and elevates more critical events for human evaluation. </a:t>
            </a:r>
          </a:p>
          <a:p>
            <a:endParaRPr lang="en-US" dirty="0"/>
          </a:p>
          <a:p>
            <a:r>
              <a:rPr lang="en-US" dirty="0"/>
              <a:t>Alert dispositioning is  A security analytics system that uses multiple machine learning models trained on millions of alerts dispositioned by security experts to recommend and auto-disposition new threats.</a:t>
            </a:r>
          </a:p>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6</a:t>
            </a:fld>
            <a:endParaRPr lang="en-US" dirty="0"/>
          </a:p>
        </p:txBody>
      </p:sp>
      <p:sp>
        <p:nvSpPr>
          <p:cNvPr id="5" name="Footer Placeholder 4"/>
          <p:cNvSpPr>
            <a:spLocks noGrp="1"/>
          </p:cNvSpPr>
          <p:nvPr>
            <p:ph type="ftr" sz="quarter" idx="4"/>
          </p:nvPr>
        </p:nvSpPr>
        <p:spPr/>
        <p:txBody>
          <a:bodyPr/>
          <a:lstStyle/>
          <a:p>
            <a:r>
              <a:rPr lang="en-US"/>
              <a:t>Group Name / DOC ID / Month XX, 2022 / © 2022 IBM Corporation</a:t>
            </a:r>
            <a:endParaRPr lang="en-US" dirty="0"/>
          </a:p>
        </p:txBody>
      </p:sp>
    </p:spTree>
    <p:extLst>
      <p:ext uri="{BB962C8B-B14F-4D97-AF65-F5344CB8AC3E}">
        <p14:creationId xmlns:p14="http://schemas.microsoft.com/office/powerpoint/2010/main" val="4283000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r>
              <a:rPr lang="en-US" dirty="0"/>
              <a:t>Diving deeper into how alerts are handled, IBM provides the 24x7x365 monitoring and investigation.   The alerts and their severity are identified by the </a:t>
            </a:r>
            <a:r>
              <a:rPr lang="en-US" dirty="0" err="1"/>
              <a:t>ReaQta</a:t>
            </a:r>
            <a:r>
              <a:rPr lang="en-US" dirty="0"/>
              <a:t> software then used for action, if medium or low, the alerts are stored in the reports for reference, High severity alerts are passed </a:t>
            </a:r>
            <a:r>
              <a:rPr lang="en-US"/>
              <a:t>through additional artificial </a:t>
            </a:r>
            <a:r>
              <a:rPr lang="en-US" dirty="0"/>
              <a:t>intelligence to gather more details and defining the recommendation or response.  IBM then provides enriched clarity on the high severity alert, identifying the response and/or recommendation to the customer through their console.  </a:t>
            </a:r>
          </a:p>
        </p:txBody>
      </p:sp>
      <p:sp>
        <p:nvSpPr>
          <p:cNvPr id="4" name="Slide Number Placeholder 3"/>
          <p:cNvSpPr>
            <a:spLocks noGrp="1"/>
          </p:cNvSpPr>
          <p:nvPr>
            <p:ph type="sldNum" sz="quarter" idx="5"/>
          </p:nvPr>
        </p:nvSpPr>
        <p:spPr/>
        <p:txBody>
          <a:bodyPr/>
          <a:lstStyle/>
          <a:p>
            <a:fld id="{6E2E38B8-B0B4-AD41-AC6E-B781F46A9FD3}" type="slidenum">
              <a:rPr lang="en-US" smtClean="0"/>
              <a:pPr/>
              <a:t>7</a:t>
            </a:fld>
            <a:endParaRPr lang="en-US" dirty="0"/>
          </a:p>
        </p:txBody>
      </p:sp>
      <p:sp>
        <p:nvSpPr>
          <p:cNvPr id="5" name="Footer Placeholder 4"/>
          <p:cNvSpPr>
            <a:spLocks noGrp="1"/>
          </p:cNvSpPr>
          <p:nvPr>
            <p:ph type="ftr" sz="quarter" idx="4"/>
          </p:nvPr>
        </p:nvSpPr>
        <p:spPr/>
        <p:txBody>
          <a:bodyPr/>
          <a:lstStyle/>
          <a:p>
            <a:r>
              <a:rPr lang="en-US"/>
              <a:t>Group Name / DOC ID / Month XX, 2022 / © 2022 IBM Corporation</a:t>
            </a:r>
            <a:endParaRPr lang="en-US" dirty="0"/>
          </a:p>
        </p:txBody>
      </p:sp>
    </p:spTree>
    <p:extLst>
      <p:ext uri="{BB962C8B-B14F-4D97-AF65-F5344CB8AC3E}">
        <p14:creationId xmlns:p14="http://schemas.microsoft.com/office/powerpoint/2010/main" val="207062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03400" y="236538"/>
            <a:ext cx="3251200" cy="18288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Light"/>
              </a:rPr>
              <a:pPr marL="0" marR="0" lvl="0" indent="0" algn="l" defTabSz="685983"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dirty="0">
              <a:ln>
                <a:noFill/>
              </a:ln>
              <a:solidFill>
                <a:srgbClr val="000000"/>
              </a:solidFill>
              <a:effectLst/>
              <a:uLnTx/>
              <a:uFillTx/>
              <a:latin typeface="IBM Plex Sans Light"/>
            </a:endParaRPr>
          </a:p>
        </p:txBody>
      </p:sp>
      <p:sp>
        <p:nvSpPr>
          <p:cNvPr id="5" name="Footer Placeholder 4"/>
          <p:cNvSpPr>
            <a:spLocks noGrp="1"/>
          </p:cNvSpPr>
          <p:nvPr>
            <p:ph type="ftr" sz="quarter" idx="4"/>
          </p:nvPr>
        </p:nvSpPr>
        <p:spPr/>
        <p:txBody>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Light"/>
                <a:ea typeface="+mn-ea"/>
                <a:cs typeface="+mn-cs"/>
              </a:rPr>
              <a:t>IBM Security / © 2020 IBM Corporation</a:t>
            </a:r>
            <a:endParaRPr kumimoji="0" lang="en-US" sz="600" b="0" i="0" u="none" strike="noStrike" kern="1200" cap="none" spc="0" normalizeH="0" baseline="0" noProof="0" dirty="0">
              <a:ln>
                <a:noFill/>
              </a:ln>
              <a:solidFill>
                <a:srgbClr val="000000"/>
              </a:solidFill>
              <a:effectLst/>
              <a:uLnTx/>
              <a:uFillTx/>
              <a:latin typeface="IBM Plex Sans Light"/>
              <a:ea typeface="+mn-ea"/>
              <a:cs typeface="+mn-cs"/>
            </a:endParaRPr>
          </a:p>
        </p:txBody>
      </p:sp>
    </p:spTree>
    <p:extLst>
      <p:ext uri="{BB962C8B-B14F-4D97-AF65-F5344CB8AC3E}">
        <p14:creationId xmlns:p14="http://schemas.microsoft.com/office/powerpoint/2010/main" val="1010956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3100" cy="1808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9</a:t>
            </a:fld>
            <a:endParaRPr lang="en-US" dirty="0"/>
          </a:p>
        </p:txBody>
      </p:sp>
      <p:sp>
        <p:nvSpPr>
          <p:cNvPr id="5" name="Footer Placeholder 4"/>
          <p:cNvSpPr>
            <a:spLocks noGrp="1"/>
          </p:cNvSpPr>
          <p:nvPr>
            <p:ph type="ftr" sz="quarter" idx="4"/>
          </p:nvPr>
        </p:nvSpPr>
        <p:spPr/>
        <p:txBody>
          <a:bodyPr/>
          <a:lstStyle/>
          <a:p>
            <a:r>
              <a:rPr lang="en-US"/>
              <a:t>Group Name / DOC ID / Month XX, 2022 / © 2022 IBM Corporation</a:t>
            </a:r>
            <a:endParaRPr lang="en-US" dirty="0"/>
          </a:p>
        </p:txBody>
      </p:sp>
    </p:spTree>
    <p:extLst>
      <p:ext uri="{BB962C8B-B14F-4D97-AF65-F5344CB8AC3E}">
        <p14:creationId xmlns:p14="http://schemas.microsoft.com/office/powerpoint/2010/main" val="42884107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6" name="Picture"/>
          <p:cNvPicPr>
            <a:picLocks noChangeAspect="1"/>
          </p:cNvPicPr>
          <p:nvPr userDrawn="1"/>
        </p:nvPicPr>
        <p:blipFill>
          <a:blip r:embed="rId2"/>
          <a:srcRect/>
          <a:stretch/>
        </p:blipFill>
        <p:spPr>
          <a:xfrm>
            <a:off x="8393813" y="4705253"/>
            <a:ext cx="521587" cy="208108"/>
          </a:xfrm>
          <a:prstGeom prst="rect">
            <a:avLst/>
          </a:prstGeom>
        </p:spPr>
      </p:pic>
    </p:spTree>
    <p:extLst>
      <p:ext uri="{BB962C8B-B14F-4D97-AF65-F5344CB8AC3E}">
        <p14:creationId xmlns:p14="http://schemas.microsoft.com/office/powerpoint/2010/main" val="1794504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7007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0100"/>
          </a:xfrm>
        </p:spPr>
        <p:txBody>
          <a:bodyPr/>
          <a:lstStyle>
            <a:lvl1pPr>
              <a:defRPr>
                <a:solidFill>
                  <a:schemeClr val="accent2"/>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4123944" cy="3252216"/>
          </a:xfrm>
        </p:spPr>
        <p:txBody>
          <a:bodyPr/>
          <a:lstStyle>
            <a:lvl1pPr>
              <a:spcBef>
                <a:spcPts val="0"/>
              </a:spcBef>
              <a:defRPr>
                <a:solidFill>
                  <a:schemeClr val="accent2"/>
                </a:solidFill>
              </a:defRPr>
            </a:lvl1pPr>
            <a:lvl2pPr marL="0" indent="0">
              <a:spcBef>
                <a:spcPts val="0"/>
              </a:spcBef>
              <a:buNone/>
              <a:defRPr>
                <a:solidFill>
                  <a:schemeClr val="accent2"/>
                </a:solidFill>
              </a:defRPr>
            </a:lvl2pPr>
            <a:lvl3pPr marL="201615" indent="0">
              <a:buNone/>
              <a:defRPr/>
            </a:lvl3pPr>
            <a:lvl4pPr marL="434981" indent="0">
              <a:buNone/>
              <a:defRPr/>
            </a:lvl4pPr>
            <a:lvl5pPr marL="63183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4791456" y="1243584"/>
            <a:ext cx="4123944" cy="3252216"/>
          </a:xfrm>
        </p:spPr>
        <p:txBody>
          <a:bodyPr/>
          <a:lstStyle>
            <a:lvl1pPr>
              <a:spcBef>
                <a:spcPts val="0"/>
              </a:spcBef>
              <a:defRPr>
                <a:solidFill>
                  <a:schemeClr val="accent2"/>
                </a:solidFill>
              </a:defRPr>
            </a:lvl1pPr>
            <a:lvl2pPr marL="0" indent="0">
              <a:spcBef>
                <a:spcPts val="0"/>
              </a:spcBef>
              <a:buNone/>
              <a:defRPr>
                <a:solidFill>
                  <a:schemeClr val="accent2"/>
                </a:solidFill>
              </a:defRPr>
            </a:lvl2pPr>
            <a:lvl3pPr marL="201615" indent="0">
              <a:buNone/>
              <a:defRPr/>
            </a:lvl3pPr>
            <a:lvl4pPr marL="434981" indent="0">
              <a:buNone/>
              <a:defRPr/>
            </a:lvl4pPr>
            <a:lvl5pPr marL="63183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85390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solidFill>
                  <a:schemeClr val="accent2"/>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0" i="0">
                <a:solidFill>
                  <a:schemeClr val="accent2"/>
                </a:solidFill>
                <a:latin typeface="Arial" panose="020B0604020202020204"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72605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b="0" i="0">
                <a:solidFill>
                  <a:schemeClr val="accent2"/>
                </a:solidFill>
                <a:latin typeface="Arial" panose="020B0604020202020204" pitchFamily="34" charset="0"/>
              </a:defRPr>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0" i="0">
                <a:solidFill>
                  <a:schemeClr val="accent2"/>
                </a:solidFill>
                <a:latin typeface="Arial" panose="020B0604020202020204" pitchFamily="34" charset="0"/>
              </a:defRPr>
            </a:lvl1pPr>
          </a:lstStyle>
          <a:p>
            <a:pPr lvl="0"/>
            <a:r>
              <a:rPr lang="en-US"/>
              <a:t>Click to edit Master text styles</a:t>
            </a:r>
          </a:p>
        </p:txBody>
      </p:sp>
      <p:sp>
        <p:nvSpPr>
          <p:cNvPr id="7" name="Picture Placeholder"/>
          <p:cNvSpPr>
            <a:spLocks noGrp="1"/>
          </p:cNvSpPr>
          <p:nvPr>
            <p:ph type="pic" sz="quarter" idx="13"/>
          </p:nvPr>
        </p:nvSpPr>
        <p:spPr>
          <a:xfrm>
            <a:off x="4572000" y="0"/>
            <a:ext cx="4572000" cy="5143500"/>
          </a:xfrm>
        </p:spPr>
        <p:txBody>
          <a:bodyPr lIns="91440" tIns="91440" rIns="91440" bIns="91440"/>
          <a:lstStyle>
            <a:lvl1pPr>
              <a:defRPr b="0" i="0" baseline="0">
                <a:solidFill>
                  <a:schemeClr val="tx1"/>
                </a:solidFill>
                <a:latin typeface="Arial" panose="020B0604020202020204" pitchFamily="34" charset="0"/>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13154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37161" y="91440"/>
            <a:ext cx="8778172" cy="4404360"/>
          </a:xfrm>
        </p:spPr>
        <p:txBody>
          <a:bodyPr/>
          <a:lstStyle>
            <a:lvl1pPr>
              <a:defRPr sz="9600" b="0" i="0">
                <a:solidFill>
                  <a:schemeClr val="accent2"/>
                </a:solidFill>
                <a:latin typeface="Arial" panose="020B0604020202020204" pitchFamily="34" charset="0"/>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51276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5562535" cy="4294632"/>
          </a:xfrm>
        </p:spPr>
        <p:txBody>
          <a:bodyPr/>
          <a:lstStyle>
            <a:lvl1pPr>
              <a:defRPr>
                <a:solidFill>
                  <a:schemeClr val="accent2"/>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23742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lvl1pPr>
              <a:defRPr>
                <a:solidFill>
                  <a:schemeClr val="tx1"/>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4791456" y="201168"/>
            <a:ext cx="4123944" cy="42946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58130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4123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4791457" y="1243584"/>
            <a:ext cx="4123876"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43752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7" name="Content Placeholder"/>
          <p:cNvSpPr>
            <a:spLocks noGrp="1"/>
          </p:cNvSpPr>
          <p:nvPr>
            <p:ph sz="quarter" idx="13"/>
          </p:nvPr>
        </p:nvSpPr>
        <p:spPr>
          <a:xfrm>
            <a:off x="210312" y="1216152"/>
            <a:ext cx="4142232" cy="3279648"/>
          </a:xfrm>
        </p:spPr>
        <p:txBody>
          <a:bodyPr/>
          <a:lstStyle>
            <a:lvl1pPr>
              <a:defRPr sz="2400">
                <a:solidFill>
                  <a:schemeClr val="tx1"/>
                </a:solidFill>
              </a:defRPr>
            </a:lvl1pPr>
          </a:lstStyle>
          <a:p>
            <a:pPr lvl="0"/>
            <a:r>
              <a:rPr lang="en-US"/>
              <a:t>Click to edit Master text styles</a:t>
            </a:r>
          </a:p>
        </p:txBody>
      </p:sp>
      <p:sp>
        <p:nvSpPr>
          <p:cNvPr id="6" name="Text Placeholder"/>
          <p:cNvSpPr>
            <a:spLocks noGrp="1"/>
          </p:cNvSpPr>
          <p:nvPr>
            <p:ph type="body" sz="quarter" idx="12"/>
          </p:nvPr>
        </p:nvSpPr>
        <p:spPr>
          <a:xfrm>
            <a:off x="4791456" y="1243584"/>
            <a:ext cx="4123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8578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2505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91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7077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726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im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6" y="457"/>
            <a:ext cx="9133548" cy="5142585"/>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10" name="Picture">
            <a:extLst>
              <a:ext uri="{FF2B5EF4-FFF2-40B4-BE49-F238E27FC236}">
                <a16:creationId xmlns:a16="http://schemas.microsoft.com/office/drawing/2014/main" id="{AF27D010-9F2C-E24B-9425-1712E900993B}"/>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1548977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60574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lvl1pPr>
              <a:defRPr>
                <a:solidFill>
                  <a:schemeClr val="tx1"/>
                </a:solidFill>
              </a:defRPr>
            </a:lvl1pPr>
          </a:lstStyle>
          <a:p>
            <a:r>
              <a:rPr lang="en-US"/>
              <a:t>Click to edit Master title style</a:t>
            </a:r>
            <a:endParaRPr lang="en-US" dirty="0"/>
          </a:p>
        </p:txBody>
      </p:sp>
      <p:sp>
        <p:nvSpPr>
          <p:cNvPr id="6" name="Text Placeholder 1"/>
          <p:cNvSpPr>
            <a:spLocks noGrp="1"/>
          </p:cNvSpPr>
          <p:nvPr>
            <p:ph type="body" sz="quarter" idx="12"/>
          </p:nvPr>
        </p:nvSpPr>
        <p:spPr>
          <a:xfrm>
            <a:off x="4791456" y="201168"/>
            <a:ext cx="1837944" cy="42946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7077456" y="201168"/>
            <a:ext cx="1837944" cy="42946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4687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4142164" cy="4294632"/>
          </a:xfrm>
        </p:spPr>
        <p:txBody>
          <a:bodyPr/>
          <a:lstStyle>
            <a:lvl1pPr>
              <a:defRPr>
                <a:solidFill>
                  <a:schemeClr val="tx1"/>
                </a:solidFill>
              </a:defRPr>
            </a:lvl1pPr>
          </a:lstStyle>
          <a:p>
            <a:r>
              <a:rPr lang="en-US"/>
              <a:t>Click to edit Master title style</a:t>
            </a:r>
            <a:endParaRPr lang="en-US" dirty="0"/>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chemeClr val="tx2"/>
          </a:solidFill>
        </p:spPr>
        <p:txBody>
          <a:bodyPr wrap="square" lIns="0" tIns="0" rIns="0" bIns="0" rtlCol="0" anchor="ctr">
            <a:noAutofit/>
          </a:bodyPr>
          <a:lstStyle/>
          <a:p>
            <a:pPr algn="ctr"/>
            <a:endParaRPr lang="en-US" sz="1200" b="0" i="0" dirty="0">
              <a:solidFill>
                <a:schemeClr val="tx1"/>
              </a:solidFill>
              <a:latin typeface="Arial" panose="020B0604020202020204" pitchFamily="34" charset="0"/>
              <a:cs typeface="Arial" panose="020B0604020202020204" pitchFamily="34" charset="0"/>
            </a:endParaRPr>
          </a:p>
        </p:txBody>
      </p:sp>
      <p:sp>
        <p:nvSpPr>
          <p:cNvPr id="6" name="Text Placeholder"/>
          <p:cNvSpPr>
            <a:spLocks noGrp="1"/>
          </p:cNvSpPr>
          <p:nvPr>
            <p:ph type="body" sz="quarter" idx="12"/>
          </p:nvPr>
        </p:nvSpPr>
        <p:spPr>
          <a:xfrm>
            <a:off x="4791456" y="201168"/>
            <a:ext cx="4123944" cy="4294632"/>
          </a:xfrm>
        </p:spPr>
        <p:txBody>
          <a:bodyPr/>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4641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lvl1pPr>
              <a:defRPr>
                <a:solidFill>
                  <a:schemeClr val="tx1"/>
                </a:solidFill>
              </a:defRPr>
            </a:lvl1pPr>
          </a:lstStyle>
          <a:p>
            <a:r>
              <a:rPr lang="en-US"/>
              <a:t>Click to edit Master title style</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044687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03723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7361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4572000" y="0"/>
            <a:ext cx="2286000" cy="2571750"/>
          </a:xfrm>
          <a:noFill/>
          <a:ln>
            <a:noFill/>
          </a:ln>
        </p:spPr>
        <p:txBody>
          <a:bodyPr lIns="219456" tIns="201168" rIns="228600" bIns="228600"/>
          <a:lstStyle>
            <a:lvl1pPr>
              <a:defRPr b="0" i="0">
                <a:solidFill>
                  <a:schemeClr val="tx1"/>
                </a:solidFill>
                <a:latin typeface="Arial" panose="020B0604020202020204" pitchFamily="34" charset="0"/>
              </a:defRPr>
            </a:lvl1pPr>
          </a:lstStyle>
          <a:p>
            <a:pPr lvl="0"/>
            <a:r>
              <a:rPr lang="en-US"/>
              <a:t>Click to edit Master text styles</a:t>
            </a:r>
          </a:p>
        </p:txBody>
      </p:sp>
      <p:sp>
        <p:nvSpPr>
          <p:cNvPr id="10" name="Content Placeholder 2"/>
          <p:cNvSpPr>
            <a:spLocks noGrp="1"/>
          </p:cNvSpPr>
          <p:nvPr>
            <p:ph sz="quarter" idx="18"/>
          </p:nvPr>
        </p:nvSpPr>
        <p:spPr>
          <a:xfrm>
            <a:off x="6858000" y="0"/>
            <a:ext cx="2286000" cy="2571750"/>
          </a:xfrm>
          <a:noFill/>
          <a:ln>
            <a:noFill/>
          </a:ln>
        </p:spPr>
        <p:txBody>
          <a:bodyPr lIns="219456" tIns="201168" rIns="228600" bIns="228600"/>
          <a:lstStyle>
            <a:lvl1pPr>
              <a:defRPr b="0" i="0">
                <a:solidFill>
                  <a:schemeClr val="tx1"/>
                </a:solidFill>
                <a:latin typeface="Arial" panose="020B0604020202020204" pitchFamily="34" charset="0"/>
              </a:defRPr>
            </a:lvl1pPr>
          </a:lstStyle>
          <a:p>
            <a:pPr lvl="0"/>
            <a:r>
              <a:rPr lang="en-US"/>
              <a:t>Click to edit Master text styles</a:t>
            </a:r>
          </a:p>
        </p:txBody>
      </p:sp>
      <p:sp>
        <p:nvSpPr>
          <p:cNvPr id="12" name="Content Placeholder 3"/>
          <p:cNvSpPr>
            <a:spLocks noGrp="1"/>
          </p:cNvSpPr>
          <p:nvPr>
            <p:ph sz="quarter" idx="19"/>
          </p:nvPr>
        </p:nvSpPr>
        <p:spPr>
          <a:xfrm>
            <a:off x="4572000" y="2570163"/>
            <a:ext cx="4572000" cy="2573337"/>
          </a:xfrm>
          <a:noFill/>
          <a:ln>
            <a:noFill/>
          </a:ln>
        </p:spPr>
        <p:txBody>
          <a:bodyPr lIns="219456" tIns="201168" rIns="228600" bIns="228600"/>
          <a:lstStyle>
            <a:lvl1pPr>
              <a:defRPr b="0" i="0">
                <a:solidFill>
                  <a:schemeClr val="tx1"/>
                </a:solidFill>
                <a:latin typeface="Arial" panose="020B0604020202020204" pitchFamily="34" charset="0"/>
              </a:defRPr>
            </a:lvl1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11" name="Straight Connector 10">
            <a:extLst>
              <a:ext uri="{FF2B5EF4-FFF2-40B4-BE49-F238E27FC236}">
                <a16:creationId xmlns:a16="http://schemas.microsoft.com/office/drawing/2014/main" id="{C9AF558B-7F9E-D94C-91DC-907B299967CF}"/>
              </a:ext>
            </a:extLst>
          </p:cNvPr>
          <p:cNvCxnSpPr/>
          <p:nvPr userDrawn="1"/>
        </p:nvCxnSpPr>
        <p:spPr bwMode="auto">
          <a:xfrm flipV="1">
            <a:off x="4572000"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13EAF49-221E-8B43-8D20-D58F4F885163}"/>
              </a:ext>
            </a:extLst>
          </p:cNvPr>
          <p:cNvCxnSpPr>
            <a:cxnSpLocks/>
          </p:cNvCxnSpPr>
          <p:nvPr userDrawn="1"/>
        </p:nvCxnSpPr>
        <p:spPr bwMode="auto">
          <a:xfrm flipV="1">
            <a:off x="6854434" y="234951"/>
            <a:ext cx="0" cy="211690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F54D63C-09D4-6A49-B605-D1076B01100F}"/>
              </a:ext>
            </a:extLst>
          </p:cNvPr>
          <p:cNvCxnSpPr>
            <a:cxnSpLocks/>
          </p:cNvCxnSpPr>
          <p:nvPr userDrawn="1"/>
        </p:nvCxnSpPr>
        <p:spPr bwMode="auto">
          <a:xfrm>
            <a:off x="4792362" y="2570163"/>
            <a:ext cx="41148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2808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4572000" cy="2571751"/>
          </a:xfrm>
          <a:no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Content Placeholder 1"/>
          <p:cNvSpPr>
            <a:spLocks noGrp="1"/>
          </p:cNvSpPr>
          <p:nvPr>
            <p:ph sz="quarter" idx="17"/>
          </p:nvPr>
        </p:nvSpPr>
        <p:spPr>
          <a:xfrm>
            <a:off x="4572000" y="0"/>
            <a:ext cx="2286000" cy="2571750"/>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1" name="Content Placeholder 2"/>
          <p:cNvSpPr>
            <a:spLocks noGrp="1"/>
          </p:cNvSpPr>
          <p:nvPr>
            <p:ph sz="quarter" idx="18"/>
          </p:nvPr>
        </p:nvSpPr>
        <p:spPr>
          <a:xfrm>
            <a:off x="6858000" y="0"/>
            <a:ext cx="2286000" cy="2571750"/>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7" name="Content Placeholder 3"/>
          <p:cNvSpPr>
            <a:spLocks noGrp="1"/>
          </p:cNvSpPr>
          <p:nvPr>
            <p:ph sz="quarter" idx="20"/>
          </p:nvPr>
        </p:nvSpPr>
        <p:spPr>
          <a:xfrm>
            <a:off x="0" y="2570163"/>
            <a:ext cx="4572000" cy="2573337"/>
          </a:xfrm>
          <a:noFill/>
        </p:spPr>
        <p:txBody>
          <a:bodyPr lIns="219456" tIns="201168" rIns="228600" bIns="228600"/>
          <a:lstStyle>
            <a:lvl1pPr>
              <a:defRPr>
                <a:solidFill>
                  <a:schemeClr val="tx1"/>
                </a:solidFill>
              </a:defRPr>
            </a:lvl1pPr>
          </a:lstStyle>
          <a:p>
            <a:pPr lvl="0"/>
            <a:r>
              <a:rPr lang="en-US"/>
              <a:t>Click to edit Master text styles</a:t>
            </a:r>
          </a:p>
        </p:txBody>
      </p:sp>
      <p:sp>
        <p:nvSpPr>
          <p:cNvPr id="14" name="Content Placeholder 4"/>
          <p:cNvSpPr>
            <a:spLocks noGrp="1"/>
          </p:cNvSpPr>
          <p:nvPr>
            <p:ph sz="quarter" idx="19"/>
          </p:nvPr>
        </p:nvSpPr>
        <p:spPr>
          <a:xfrm>
            <a:off x="4572000" y="2570163"/>
            <a:ext cx="4572000" cy="2573337"/>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a:noFill/>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a:noFill/>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9" name="Straight Connector 8">
            <a:extLst>
              <a:ext uri="{FF2B5EF4-FFF2-40B4-BE49-F238E27FC236}">
                <a16:creationId xmlns:a16="http://schemas.microsoft.com/office/drawing/2014/main" id="{97703589-7433-EC4D-BE5D-6575D7E7166A}"/>
              </a:ext>
            </a:extLst>
          </p:cNvPr>
          <p:cNvCxnSpPr/>
          <p:nvPr userDrawn="1"/>
        </p:nvCxnSpPr>
        <p:spPr bwMode="auto">
          <a:xfrm flipV="1">
            <a:off x="4572000"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18C1B72-1958-D34C-A6E7-456FA9B0FC99}"/>
              </a:ext>
            </a:extLst>
          </p:cNvPr>
          <p:cNvCxnSpPr>
            <a:cxnSpLocks/>
          </p:cNvCxnSpPr>
          <p:nvPr userDrawn="1"/>
        </p:nvCxnSpPr>
        <p:spPr bwMode="auto">
          <a:xfrm>
            <a:off x="228600" y="2566988"/>
            <a:ext cx="41148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06980A7-369F-8B4C-8947-FB084B5C4D98}"/>
              </a:ext>
            </a:extLst>
          </p:cNvPr>
          <p:cNvCxnSpPr>
            <a:cxnSpLocks/>
          </p:cNvCxnSpPr>
          <p:nvPr userDrawn="1"/>
        </p:nvCxnSpPr>
        <p:spPr bwMode="auto">
          <a:xfrm>
            <a:off x="4792362" y="2566988"/>
            <a:ext cx="4114801"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255AABD-2874-C04C-A3C5-21D11C371163}"/>
              </a:ext>
            </a:extLst>
          </p:cNvPr>
          <p:cNvCxnSpPr>
            <a:cxnSpLocks/>
          </p:cNvCxnSpPr>
          <p:nvPr userDrawn="1"/>
        </p:nvCxnSpPr>
        <p:spPr bwMode="auto">
          <a:xfrm flipV="1">
            <a:off x="6855768" y="234951"/>
            <a:ext cx="0" cy="211690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32773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2569463"/>
          </a:xfrm>
          <a:noFill/>
        </p:spPr>
        <p:txBody>
          <a:bodyPr lIns="182880" tIns="164592" rIns="228600" bIns="228600"/>
          <a:lstStyle>
            <a:lvl1pPr>
              <a:defRPr sz="4800">
                <a:solidFill>
                  <a:schemeClr val="tx1"/>
                </a:solidFill>
              </a:defRPr>
            </a:lvl1pPr>
          </a:lstStyle>
          <a:p>
            <a:r>
              <a:rPr lang="en-US"/>
              <a:t>Click to edit Master title style</a:t>
            </a:r>
            <a:endParaRPr lang="en-US" dirty="0"/>
          </a:p>
        </p:txBody>
      </p:sp>
      <p:sp>
        <p:nvSpPr>
          <p:cNvPr id="13" name="Content Placeholder 1"/>
          <p:cNvSpPr>
            <a:spLocks noGrp="1"/>
          </p:cNvSpPr>
          <p:nvPr>
            <p:ph sz="quarter" idx="20"/>
          </p:nvPr>
        </p:nvSpPr>
        <p:spPr>
          <a:xfrm>
            <a:off x="0" y="2570163"/>
            <a:ext cx="2286000" cy="2573337"/>
          </a:xfrm>
          <a:noFill/>
        </p:spPr>
        <p:txBody>
          <a:bodyPr lIns="219456" tIns="201168" rIns="228600" bIns="228600"/>
          <a:lstStyle>
            <a:lvl1pPr>
              <a:defRPr>
                <a:solidFill>
                  <a:schemeClr val="tx1"/>
                </a:solidFill>
              </a:defRPr>
            </a:lvl1pPr>
          </a:lstStyle>
          <a:p>
            <a:pPr lvl="0"/>
            <a:r>
              <a:rPr lang="en-US"/>
              <a:t>Click to edit Master text styles</a:t>
            </a:r>
          </a:p>
        </p:txBody>
      </p:sp>
      <p:sp>
        <p:nvSpPr>
          <p:cNvPr id="12" name="Content Placeholder 2"/>
          <p:cNvSpPr>
            <a:spLocks noGrp="1"/>
          </p:cNvSpPr>
          <p:nvPr>
            <p:ph sz="quarter" idx="19"/>
          </p:nvPr>
        </p:nvSpPr>
        <p:spPr>
          <a:xfrm>
            <a:off x="2286001" y="2570163"/>
            <a:ext cx="2286000" cy="2573337"/>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9" name="Content Placeholder 3"/>
          <p:cNvSpPr>
            <a:spLocks noGrp="1"/>
          </p:cNvSpPr>
          <p:nvPr>
            <p:ph sz="quarter" idx="17"/>
          </p:nvPr>
        </p:nvSpPr>
        <p:spPr>
          <a:xfrm>
            <a:off x="4572000" y="2570162"/>
            <a:ext cx="2286000" cy="2573338"/>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10" name="Content Placeholder 4"/>
          <p:cNvSpPr>
            <a:spLocks noGrp="1"/>
          </p:cNvSpPr>
          <p:nvPr>
            <p:ph sz="quarter" idx="18"/>
          </p:nvPr>
        </p:nvSpPr>
        <p:spPr>
          <a:xfrm>
            <a:off x="6858000" y="2570162"/>
            <a:ext cx="2286000" cy="2573338"/>
          </a:xfrm>
          <a:noFill/>
          <a:ln>
            <a:noFill/>
          </a:ln>
        </p:spPr>
        <p:txBody>
          <a:bodyPr lIns="219456" tIns="201168" rIns="228600" bIns="228600"/>
          <a:lstStyle>
            <a:lvl1pPr>
              <a:defRPr>
                <a:solidFill>
                  <a:schemeClr val="tx1"/>
                </a:solidFill>
              </a:defRPr>
            </a:lvl1pPr>
          </a:lstStyle>
          <a:p>
            <a:pPr lvl="0"/>
            <a:r>
              <a:rPr lang="en-US"/>
              <a:t>Click to edit Master text styles</a:t>
            </a:r>
          </a:p>
        </p:txBody>
      </p:sp>
      <p:sp>
        <p:nvSpPr>
          <p:cNvPr id="3" name="Footer Placeholder"/>
          <p:cNvSpPr>
            <a:spLocks noGrp="1"/>
          </p:cNvSpPr>
          <p:nvPr>
            <p:ph type="ftr" sz="quarter" idx="10"/>
          </p:nvPr>
        </p:nvSpPr>
        <p:spPr>
          <a:noFill/>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a:noFill/>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15" name="Straight Connector 14">
            <a:extLst>
              <a:ext uri="{FF2B5EF4-FFF2-40B4-BE49-F238E27FC236}">
                <a16:creationId xmlns:a16="http://schemas.microsoft.com/office/drawing/2014/main" id="{38320A1C-9D4D-2642-8A60-4D7502759E0A}"/>
              </a:ext>
            </a:extLst>
          </p:cNvPr>
          <p:cNvCxnSpPr>
            <a:cxnSpLocks/>
          </p:cNvCxnSpPr>
          <p:nvPr userDrawn="1"/>
        </p:nvCxnSpPr>
        <p:spPr bwMode="auto">
          <a:xfrm flipV="1">
            <a:off x="2286000" y="2791641"/>
            <a:ext cx="0" cy="170415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551D6F0D-CE7A-AD49-AE36-D798DDFEB592}"/>
              </a:ext>
            </a:extLst>
          </p:cNvPr>
          <p:cNvCxnSpPr>
            <a:cxnSpLocks/>
          </p:cNvCxnSpPr>
          <p:nvPr userDrawn="1"/>
        </p:nvCxnSpPr>
        <p:spPr bwMode="auto">
          <a:xfrm flipV="1">
            <a:off x="4572000" y="2791641"/>
            <a:ext cx="0" cy="170415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E4FA535-4023-394A-90AB-A2087397CBB3}"/>
              </a:ext>
            </a:extLst>
          </p:cNvPr>
          <p:cNvCxnSpPr>
            <a:cxnSpLocks/>
          </p:cNvCxnSpPr>
          <p:nvPr userDrawn="1"/>
        </p:nvCxnSpPr>
        <p:spPr bwMode="auto">
          <a:xfrm flipV="1">
            <a:off x="6858000" y="2791641"/>
            <a:ext cx="0" cy="1704159"/>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7EB495F-72F9-774E-A3C3-3B24D9E37D7D}"/>
              </a:ext>
            </a:extLst>
          </p:cNvPr>
          <p:cNvCxnSpPr/>
          <p:nvPr userDrawn="1"/>
        </p:nvCxnSpPr>
        <p:spPr bwMode="auto">
          <a:xfrm>
            <a:off x="228600" y="2571750"/>
            <a:ext cx="8686800" cy="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138155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gray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276350"/>
          </a:xfrm>
          <a:solidFill>
            <a:schemeClr val="tx2"/>
          </a:solidFill>
        </p:spPr>
        <p:txBody>
          <a:bodyPr lIns="210312" tIns="201168" rIns="228600" bIns="228600"/>
          <a:lstStyle>
            <a:lvl1pPr>
              <a:defRPr>
                <a:solidFill>
                  <a:schemeClr val="tx1"/>
                </a:solidFill>
              </a:defRPr>
            </a:lvl1pPr>
          </a:lstStyle>
          <a:p>
            <a:r>
              <a:rPr lang="en-US"/>
              <a:t>Click to edit Master title style</a:t>
            </a:r>
            <a:endParaRPr lang="en-US" dirty="0"/>
          </a:p>
        </p:txBody>
      </p:sp>
      <p:sp>
        <p:nvSpPr>
          <p:cNvPr id="6" name="Picture Placeholder"/>
          <p:cNvSpPr>
            <a:spLocks noGrp="1"/>
          </p:cNvSpPr>
          <p:nvPr>
            <p:ph type="pic" sz="quarter" idx="12"/>
          </p:nvPr>
        </p:nvSpPr>
        <p:spPr>
          <a:xfrm>
            <a:off x="0" y="1276350"/>
            <a:ext cx="9144000" cy="386715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92425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im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6" y="457"/>
            <a:ext cx="9133548" cy="5142584"/>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F7EA8AAE-0BDE-7D4C-B52A-496FD9C298D3}"/>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3739273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gray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9144000" cy="5148072"/>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6" name="Text Placeholder"/>
          <p:cNvSpPr>
            <a:spLocks noGrp="1"/>
          </p:cNvSpPr>
          <p:nvPr>
            <p:ph type="body" sz="quarter" idx="12"/>
          </p:nvPr>
        </p:nvSpPr>
        <p:spPr>
          <a:xfrm>
            <a:off x="-3" y="2571750"/>
            <a:ext cx="2286003" cy="2571750"/>
          </a:xfrm>
          <a:solidFill>
            <a:schemeClr val="tx2"/>
          </a:solidFill>
        </p:spPr>
        <p:txBody>
          <a:bodyPr lIns="219456" tIns="201168" rIns="228600" bIns="228600"/>
          <a:lstStyle>
            <a:lvl1pPr>
              <a:buClr>
                <a:srgbClr val="001141"/>
              </a:buClr>
              <a:defRPr>
                <a:solidFill>
                  <a:schemeClr val="tx1"/>
                </a:solidFill>
              </a:defRPr>
            </a:lvl1pPr>
            <a:lvl2pPr>
              <a:buClr>
                <a:srgbClr val="001141"/>
              </a:buClr>
              <a:defRPr sz="1000">
                <a:solidFill>
                  <a:schemeClr val="tx1"/>
                </a:solidFill>
              </a:defRPr>
            </a:lvl2pPr>
            <a:lvl3pPr>
              <a:buClr>
                <a:srgbClr val="001141"/>
              </a:buClr>
              <a:defRPr sz="1000">
                <a:solidFill>
                  <a:schemeClr val="tx1"/>
                </a:solidFill>
              </a:defRPr>
            </a:lvl3pPr>
            <a:lvl4pPr>
              <a:buClr>
                <a:srgbClr val="001141"/>
              </a:buClr>
              <a:defRPr sz="1000">
                <a:solidFill>
                  <a:schemeClr val="tx1"/>
                </a:solidFill>
              </a:defRPr>
            </a:lvl4pPr>
            <a:lvl5pPr>
              <a:buClr>
                <a:srgbClr val="001141"/>
              </a:buClr>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31879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sz="quarter" idx="13"/>
          </p:nvPr>
        </p:nvSpPr>
        <p:spPr>
          <a:xfrm>
            <a:off x="2286000" y="0"/>
            <a:ext cx="2286000" cy="5148072"/>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4572000" y="0"/>
            <a:ext cx="2286000" cy="5148072"/>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6858000" y="0"/>
            <a:ext cx="2286000" cy="5148072"/>
          </a:xfrm>
          <a:noFill/>
        </p:spPr>
        <p:txBody>
          <a:bodyPr lIns="219456" tIns="201168" rIns="228600" bIns="228600"/>
          <a:lstStyle>
            <a:lvl1pPr>
              <a:buClr>
                <a:srgbClr val="001141"/>
              </a:buClr>
              <a:defRPr>
                <a:solidFill>
                  <a:schemeClr val="tx1"/>
                </a:solidFill>
              </a:defRPr>
            </a:lvl1pPr>
            <a:lvl2pPr>
              <a:buClr>
                <a:srgbClr val="001141"/>
              </a:buClr>
              <a:defRPr>
                <a:solidFill>
                  <a:schemeClr val="tx1"/>
                </a:solidFill>
              </a:defRPr>
            </a:lvl2pPr>
            <a:lvl3pPr>
              <a:buClr>
                <a:srgbClr val="001141"/>
              </a:buClr>
              <a:defRPr>
                <a:solidFill>
                  <a:schemeClr val="tx1"/>
                </a:solidFill>
              </a:defRPr>
            </a:lvl3pPr>
            <a:lvl4pPr>
              <a:buClr>
                <a:srgbClr val="001141"/>
              </a:buClr>
              <a:defRPr>
                <a:solidFill>
                  <a:schemeClr val="tx1"/>
                </a:solidFill>
              </a:defRPr>
            </a:lvl4pPr>
            <a:lvl5pPr>
              <a:buClr>
                <a:srgbClr val="00114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cxnSp>
        <p:nvCxnSpPr>
          <p:cNvPr id="8" name="Straight Connector 7">
            <a:extLst>
              <a:ext uri="{FF2B5EF4-FFF2-40B4-BE49-F238E27FC236}">
                <a16:creationId xmlns:a16="http://schemas.microsoft.com/office/drawing/2014/main" id="{1C2E18FC-E432-1E42-B894-602F7E42F9FA}"/>
              </a:ext>
            </a:extLst>
          </p:cNvPr>
          <p:cNvCxnSpPr/>
          <p:nvPr userDrawn="1"/>
        </p:nvCxnSpPr>
        <p:spPr bwMode="auto">
          <a:xfrm flipV="1">
            <a:off x="4572000"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7675E39C-0AE8-5A49-B52F-35BB80D2B041}"/>
              </a:ext>
            </a:extLst>
          </p:cNvPr>
          <p:cNvCxnSpPr/>
          <p:nvPr userDrawn="1"/>
        </p:nvCxnSpPr>
        <p:spPr bwMode="auto">
          <a:xfrm flipV="1">
            <a:off x="2283769"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A7AC78C-6E13-604B-BABB-F3F41F933F3B}"/>
              </a:ext>
            </a:extLst>
          </p:cNvPr>
          <p:cNvCxnSpPr/>
          <p:nvPr userDrawn="1"/>
        </p:nvCxnSpPr>
        <p:spPr bwMode="auto">
          <a:xfrm flipV="1">
            <a:off x="6855769" y="234950"/>
            <a:ext cx="0" cy="4260850"/>
          </a:xfrm>
          <a:prstGeom prst="line">
            <a:avLst/>
          </a:prstGeom>
          <a:ln w="3175">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6426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6" name="Text Placeholder"/>
          <p:cNvSpPr>
            <a:spLocks noGrp="1"/>
          </p:cNvSpPr>
          <p:nvPr>
            <p:ph type="body" sz="quarter" idx="12"/>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2514600" y="1243584"/>
            <a:ext cx="6400800"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360591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p>
        </p:txBody>
      </p:sp>
      <p:sp>
        <p:nvSpPr>
          <p:cNvPr id="6" name="Text Placeholder"/>
          <p:cNvSpPr>
            <a:spLocks noGrp="1"/>
          </p:cNvSpPr>
          <p:nvPr>
            <p:ph type="body" sz="quarter" idx="12"/>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89881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2505456" y="1259626"/>
            <a:ext cx="1837944" cy="3252216"/>
          </a:xfrm>
        </p:spPr>
        <p:txBody>
          <a:bodyPr/>
          <a:lstStyle>
            <a:lvl1pPr>
              <a:spcBef>
                <a:spcPts val="300"/>
              </a:spcBef>
              <a:defRPr sz="1400">
                <a:solidFill>
                  <a:schemeClr val="tx1"/>
                </a:solidFill>
              </a:defRPr>
            </a:lvl1pPr>
            <a:lvl2pPr>
              <a:spcBef>
                <a:spcPts val="1100"/>
              </a:spcBef>
              <a:defRPr sz="1400">
                <a:solidFill>
                  <a:schemeClr val="tx1"/>
                </a:solidFill>
              </a:defRPr>
            </a:lvl2pPr>
            <a:lvl3pPr>
              <a:spcBef>
                <a:spcPts val="1100"/>
              </a:spcBef>
              <a:defRPr sz="1400">
                <a:solidFill>
                  <a:schemeClr val="tx1"/>
                </a:solidFill>
              </a:defRPr>
            </a:lvl3pPr>
            <a:lvl4pPr>
              <a:spcBef>
                <a:spcPts val="1100"/>
              </a:spcBef>
              <a:defRPr sz="1400">
                <a:solidFill>
                  <a:schemeClr val="tx1"/>
                </a:solidFill>
              </a:defRPr>
            </a:lvl4pPr>
            <a:lvl5pPr>
              <a:spcBef>
                <a:spcPts val="11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lvl1pPr>
              <a:defRPr>
                <a:solidFill>
                  <a:schemeClr val="tx1"/>
                </a:solidFill>
              </a:defRPr>
            </a:lvl1pPr>
          </a:lstStyle>
          <a:p>
            <a:r>
              <a:rPr lang="en-US"/>
              <a:t>Click icon to add picture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6452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p>
        </p:txBody>
      </p:sp>
      <p:sp>
        <p:nvSpPr>
          <p:cNvPr id="6" name="Text Placeholder 1"/>
          <p:cNvSpPr>
            <a:spLocks noGrp="1"/>
          </p:cNvSpPr>
          <p:nvPr>
            <p:ph type="body" sz="quarter" idx="12"/>
          </p:nvPr>
        </p:nvSpPr>
        <p:spPr>
          <a:xfrm>
            <a:off x="219456" y="1243584"/>
            <a:ext cx="1837944" cy="325221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2505456" y="1262634"/>
            <a:ext cx="1837944" cy="3252216"/>
          </a:xfrm>
        </p:spPr>
        <p:txBody>
          <a:bodyPr/>
          <a:lstStyle>
            <a:lvl1pPr>
              <a:spcBef>
                <a:spcPts val="300"/>
              </a:spcBef>
              <a:defRPr sz="1000">
                <a:solidFill>
                  <a:schemeClr val="tx1"/>
                </a:solidFill>
              </a:defRPr>
            </a:lvl1pPr>
            <a:lvl2pPr>
              <a:spcBef>
                <a:spcPts val="300"/>
              </a:spcBef>
              <a:defRPr sz="1000">
                <a:solidFill>
                  <a:schemeClr val="tx1"/>
                </a:solidFill>
              </a:defRPr>
            </a:lvl2pPr>
            <a:lvl3pPr>
              <a:spcBef>
                <a:spcPts val="300"/>
              </a:spcBef>
              <a:defRPr sz="1000">
                <a:solidFill>
                  <a:schemeClr val="tx1"/>
                </a:solidFill>
              </a:defRPr>
            </a:lvl3pPr>
            <a:lvl4pPr>
              <a:spcBef>
                <a:spcPts val="300"/>
              </a:spcBef>
              <a:defRPr sz="1000">
                <a:solidFill>
                  <a:schemeClr val="tx1"/>
                </a:solidFill>
              </a:defRPr>
            </a:lvl4pPr>
            <a:lvl5pPr>
              <a:spcBef>
                <a:spcPts val="300"/>
              </a:spcBef>
              <a:defRPr sz="10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73168" y="1216152"/>
            <a:ext cx="4142232" cy="3279648"/>
          </a:xfrm>
        </p:spPr>
        <p:txBody>
          <a:bodyPr/>
          <a:lstStyle>
            <a:lvl1pPr>
              <a:defRPr sz="2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094675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19456" y="201168"/>
            <a:ext cx="1837944" cy="429463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2505457" y="201168"/>
            <a:ext cx="6409876" cy="4294632"/>
          </a:xfrm>
        </p:spPr>
        <p:txBody>
          <a:bodyPr lIns="0" tIns="0" rIns="91440" bIns="91440"/>
          <a:lstStyle>
            <a:lvl1pPr>
              <a:defRPr>
                <a:solidFill>
                  <a:schemeClr val="tx1"/>
                </a:solidFill>
              </a:defRPr>
            </a:lvl1pPr>
          </a:lstStyle>
          <a:p>
            <a:r>
              <a:rPr lang="en-US"/>
              <a:t>Click icon to add table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10720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36902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917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lvl1pPr>
              <a:defRPr>
                <a:solidFill>
                  <a:schemeClr val="tx1"/>
                </a:solidFill>
              </a:defRPr>
            </a:lvl1pPr>
          </a:lstStyle>
          <a:p>
            <a:r>
              <a:rPr lang="en-US"/>
              <a:t>Click to edit Master title style</a:t>
            </a:r>
            <a:endParaRPr lang="en-US" dirty="0"/>
          </a:p>
        </p:txBody>
      </p:sp>
      <p:sp>
        <p:nvSpPr>
          <p:cNvPr id="8" name="Text Placeholder 1"/>
          <p:cNvSpPr>
            <a:spLocks noGrp="1"/>
          </p:cNvSpPr>
          <p:nvPr>
            <p:ph type="body" sz="quarter" idx="13"/>
          </p:nvPr>
        </p:nvSpPr>
        <p:spPr>
          <a:xfrm>
            <a:off x="219456" y="1261872"/>
            <a:ext cx="4123944" cy="1309878"/>
          </a:xfrm>
        </p:spPr>
        <p:txBody>
          <a:bodyPr/>
          <a:lstStyle>
            <a:lvl1pPr>
              <a:spcBef>
                <a:spcPts val="0"/>
              </a:spcBef>
              <a:defRPr sz="1000">
                <a:solidFill>
                  <a:schemeClr val="tx1"/>
                </a:solidFill>
              </a:defRPr>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219456" y="3209544"/>
            <a:ext cx="6409944" cy="1307592"/>
          </a:xfrm>
        </p:spPr>
        <p:txBody>
          <a:bodyPr anchor="b"/>
          <a:lstStyle>
            <a:lvl1pPr>
              <a:spcBef>
                <a:spcPts val="300"/>
              </a:spcBef>
              <a:defRPr sz="600">
                <a:solidFill>
                  <a:schemeClr val="tx1"/>
                </a:solidFill>
              </a:defRPr>
            </a:lvl1pPr>
            <a:lvl2pPr>
              <a:defRPr sz="600"/>
            </a:lvl2pPr>
            <a:lvl3pPr>
              <a:defRPr sz="600"/>
            </a:lvl3pPr>
            <a:lvl4pPr>
              <a:defRPr sz="600"/>
            </a:lvl4pPr>
            <a:lvl5pPr>
              <a:defRPr sz="600"/>
            </a:lvl5pPr>
          </a:lstStyle>
          <a:p>
            <a:pPr lvl="0"/>
            <a:r>
              <a:rPr lang="en-US"/>
              <a:t>Click to edit Master text styles</a:t>
            </a:r>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44821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image 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7" y="457"/>
            <a:ext cx="9133546" cy="5142584"/>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2F8C8987-724F-6B47-A6B9-8E11DF00B812}"/>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459289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bm sign-off (blue60)">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3923197" y="2312885"/>
            <a:ext cx="1297606" cy="517731"/>
          </a:xfrm>
          <a:prstGeom prst="rect">
            <a:avLst/>
          </a:prstGeom>
        </p:spPr>
      </p:pic>
    </p:spTree>
    <p:extLst>
      <p:ext uri="{BB962C8B-B14F-4D97-AF65-F5344CB8AC3E}">
        <p14:creationId xmlns:p14="http://schemas.microsoft.com/office/powerpoint/2010/main" val="356661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bm sign-off (blue80)">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3923198" y="2312885"/>
            <a:ext cx="1297604" cy="517731"/>
          </a:xfrm>
          <a:prstGeom prst="rect">
            <a:avLst/>
          </a:prstGeom>
        </p:spPr>
      </p:pic>
    </p:spTree>
    <p:extLst>
      <p:ext uri="{BB962C8B-B14F-4D97-AF65-F5344CB8AC3E}">
        <p14:creationId xmlns:p14="http://schemas.microsoft.com/office/powerpoint/2010/main" val="4554014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bm sign-off (black)">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rcRect/>
          <a:stretch/>
        </p:blipFill>
        <p:spPr>
          <a:xfrm>
            <a:off x="3923197" y="2312884"/>
            <a:ext cx="1297606" cy="517732"/>
          </a:xfrm>
          <a:prstGeom prst="rect">
            <a:avLst/>
          </a:prstGeom>
        </p:spPr>
      </p:pic>
    </p:spTree>
    <p:extLst>
      <p:ext uri="{BB962C8B-B14F-4D97-AF65-F5344CB8AC3E}">
        <p14:creationId xmlns:p14="http://schemas.microsoft.com/office/powerpoint/2010/main" val="1218931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text (1/2 dark background)">
    <p:bg>
      <p:bgRef idx="1001">
        <a:schemeClr val="bg2"/>
      </p:bgRef>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E7E97B81-4335-FD42-A623-A56CA142F5BE}"/>
              </a:ext>
            </a:extLst>
          </p:cNvPr>
          <p:cNvSpPr/>
          <p:nvPr userDrawn="1"/>
        </p:nvSpPr>
        <p:spPr>
          <a:xfrm>
            <a:off x="4572000" y="0"/>
            <a:ext cx="4577127" cy="5143500"/>
          </a:xfrm>
          <a:prstGeom prst="rect">
            <a:avLst/>
          </a:prstGeom>
          <a:solidFill>
            <a:schemeClr val="tx1"/>
          </a:solidFill>
          <a:ln w="12700">
            <a:miter lim="400000"/>
          </a:ln>
        </p:spPr>
        <p:txBody>
          <a:bodyPr tIns="91439" bIns="91439"/>
          <a:lstStyle/>
          <a:p>
            <a:pPr>
              <a:lnSpc>
                <a:spcPct val="90000"/>
              </a:lnSpc>
              <a:tabLst/>
              <a:defRPr sz="1600">
                <a:solidFill>
                  <a:srgbClr val="000000"/>
                </a:solidFill>
                <a:latin typeface="IBM Plex Sans ExtraLight"/>
                <a:ea typeface="IBM Plex Sans ExtraLight"/>
                <a:cs typeface="IBM Plex Sans ExtraLight"/>
                <a:sym typeface="IBM Plex Sans ExtraLight"/>
              </a:defRPr>
            </a:pPr>
            <a:endParaRPr dirty="0"/>
          </a:p>
        </p:txBody>
      </p:sp>
      <p:sp>
        <p:nvSpPr>
          <p:cNvPr id="2" name="Title 1"/>
          <p:cNvSpPr>
            <a:spLocks noGrp="1"/>
          </p:cNvSpPr>
          <p:nvPr>
            <p:ph type="title"/>
          </p:nvPr>
        </p:nvSpPr>
        <p:spPr>
          <a:xfrm>
            <a:off x="177660" y="168516"/>
            <a:ext cx="4197095" cy="630936"/>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a:t>IBM Security / © IBM Corporation 2021</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
        <p:nvSpPr>
          <p:cNvPr id="8" name="Text Placeholder 7"/>
          <p:cNvSpPr>
            <a:spLocks noGrp="1"/>
          </p:cNvSpPr>
          <p:nvPr>
            <p:ph type="body" sz="quarter" idx="13"/>
          </p:nvPr>
        </p:nvSpPr>
        <p:spPr>
          <a:xfrm>
            <a:off x="192024" y="1350137"/>
            <a:ext cx="4179951" cy="3008376"/>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1806175"/>
      </p:ext>
    </p:extLst>
  </p:cSld>
  <p:clrMapOvr>
    <a:overrideClrMapping bg1="dk1" tx1="lt1" bg2="dk2" tx2="lt2" accent1="accent1" accent2="accent2" accent3="accent3" accent4="accent4" accent5="accent5" accent6="accent6" hlink="hlink" folHlink="folHlink"/>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 Dark Backgroun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8169054" cy="628777"/>
          </a:xfrm>
        </p:spPr>
        <p:txBody>
          <a:bodyPr/>
          <a:lstStyle>
            <a:lvl1pPr>
              <a:defRPr>
                <a:solidFill>
                  <a:schemeClr val="tx1"/>
                </a:solidFill>
              </a:defRPr>
            </a:lvl1pPr>
          </a:lstStyle>
          <a:p>
            <a:r>
              <a:rPr lang="en-US" dirty="0"/>
              <a:t>Click to edit Master title style</a:t>
            </a:r>
          </a:p>
        </p:txBody>
      </p:sp>
      <p:sp>
        <p:nvSpPr>
          <p:cNvPr id="3" name="Footer Placeholder 2"/>
          <p:cNvSpPr>
            <a:spLocks noGrp="1"/>
          </p:cNvSpPr>
          <p:nvPr>
            <p:ph type="ftr" sz="quarter" idx="10"/>
          </p:nvPr>
        </p:nvSpPr>
        <p:spPr/>
        <p:txBody>
          <a:bodyPr/>
          <a:lstStyle>
            <a:lvl1pPr>
              <a:defRPr>
                <a:solidFill>
                  <a:srgbClr val="868D95"/>
                </a:solidFill>
              </a:defRPr>
            </a:lvl1pPr>
          </a:lstStyle>
          <a:p>
            <a:r>
              <a:rPr lang="en-US"/>
              <a:t>IBM Security / © IBM Corporation 2021</a:t>
            </a:r>
            <a:endParaRPr lang="en-US" dirty="0"/>
          </a:p>
        </p:txBody>
      </p:sp>
      <p:sp>
        <p:nvSpPr>
          <p:cNvPr id="4" name="Slide Number Placeholder 3"/>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350277648"/>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Only - Dark Backgroun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71C606-EB24-444E-96BC-D1FF1CA6F30D}"/>
              </a:ext>
            </a:extLst>
          </p:cNvPr>
          <p:cNvSpPr>
            <a:spLocks noGrp="1"/>
          </p:cNvSpPr>
          <p:nvPr>
            <p:ph type="title"/>
          </p:nvPr>
        </p:nvSpPr>
        <p:spPr>
          <a:xfrm>
            <a:off x="210312" y="201170"/>
            <a:ext cx="6419088" cy="332399"/>
          </a:xfrm>
        </p:spPr>
        <p:txBody>
          <a:bodyPr wrap="square">
            <a:spAutoFit/>
          </a:bodyPr>
          <a:lstStyle>
            <a:lvl1pPr>
              <a:defRPr>
                <a:solidFill>
                  <a:schemeClr val="bg1"/>
                </a:solidFill>
              </a:defRPr>
            </a:lvl1p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31C8448-DBE8-F141-A6F0-ED3BC5B7A105}"/>
              </a:ext>
            </a:extLst>
          </p:cNvPr>
          <p:cNvSpPr>
            <a:spLocks noGrp="1"/>
          </p:cNvSpPr>
          <p:nvPr>
            <p:ph type="ftr" sz="quarter" idx="10"/>
          </p:nvPr>
        </p:nvSpPr>
        <p:spPr/>
        <p:txBody>
          <a:bodyPr/>
          <a:lstStyle>
            <a:lvl1pPr>
              <a:defRPr>
                <a:solidFill>
                  <a:srgbClr val="868D95"/>
                </a:solidFill>
              </a:defRPr>
            </a:lvl1pPr>
          </a:lstStyle>
          <a:p>
            <a:r>
              <a:rPr lang="en-US"/>
              <a:t>IBM Security / © 2021 IBM Corporation</a:t>
            </a:r>
            <a:endParaRPr lang="en-US" dirty="0"/>
          </a:p>
        </p:txBody>
      </p:sp>
      <p:sp>
        <p:nvSpPr>
          <p:cNvPr id="3" name="Slide Number Placeholder 2">
            <a:extLst>
              <a:ext uri="{FF2B5EF4-FFF2-40B4-BE49-F238E27FC236}">
                <a16:creationId xmlns:a16="http://schemas.microsoft.com/office/drawing/2014/main" id="{BFE5D3C6-24EB-4243-9469-A8224172C08A}"/>
              </a:ext>
            </a:extLst>
          </p:cNvPr>
          <p:cNvSpPr>
            <a:spLocks noGrp="1"/>
          </p:cNvSpPr>
          <p:nvPr>
            <p:ph type="sldNum" sz="quarter" idx="11"/>
          </p:nvPr>
        </p:nvSpPr>
        <p:spPr/>
        <p:txBody>
          <a:bodyPr/>
          <a:lstStyle>
            <a:lvl1pPr>
              <a:defRPr>
                <a:solidFill>
                  <a:srgbClr val="868D95"/>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94870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Datagram with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EE02E63-7BF5-7D46-85B0-ECC8971069CF}"/>
              </a:ext>
            </a:extLst>
          </p:cNvPr>
          <p:cNvSpPr>
            <a:spLocks noGrp="1"/>
          </p:cNvSpPr>
          <p:nvPr>
            <p:ph type="pic" sz="quarter" idx="13" hasCustomPrompt="1"/>
          </p:nvPr>
        </p:nvSpPr>
        <p:spPr>
          <a:xfrm>
            <a:off x="4572000" y="0"/>
            <a:ext cx="4572000" cy="5143500"/>
          </a:xfrm>
          <a:ln>
            <a:noFill/>
          </a:ln>
        </p:spPr>
        <p:txBody>
          <a:bodyPr>
            <a:noAutofit/>
          </a:bodyPr>
          <a:lstStyle/>
          <a:p>
            <a:r>
              <a:rPr lang="en-US"/>
              <a:t>Click to insert picture</a:t>
            </a:r>
          </a:p>
        </p:txBody>
      </p:sp>
      <p:sp>
        <p:nvSpPr>
          <p:cNvPr id="2" name="Title 1"/>
          <p:cNvSpPr>
            <a:spLocks noGrp="1"/>
          </p:cNvSpPr>
          <p:nvPr>
            <p:ph type="title" hasCustomPrompt="1"/>
          </p:nvPr>
        </p:nvSpPr>
        <p:spPr>
          <a:xfrm>
            <a:off x="228600" y="1437545"/>
            <a:ext cx="4114800" cy="221599"/>
          </a:xfrm>
        </p:spPr>
        <p:txBody>
          <a:bodyPr/>
          <a:lstStyle>
            <a:lvl1pPr>
              <a:defRPr lang="en-US" sz="1600" b="0" dirty="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data fact</a:t>
            </a:r>
          </a:p>
        </p:txBody>
      </p:sp>
      <p:sp>
        <p:nvSpPr>
          <p:cNvPr id="6" name="Text Placeholder 5"/>
          <p:cNvSpPr>
            <a:spLocks noGrp="1"/>
          </p:cNvSpPr>
          <p:nvPr>
            <p:ph type="body" sz="quarter" idx="12" hasCustomPrompt="1"/>
          </p:nvPr>
        </p:nvSpPr>
        <p:spPr>
          <a:xfrm>
            <a:off x="103704" y="107950"/>
            <a:ext cx="4239696" cy="1329595"/>
          </a:xfrm>
        </p:spPr>
        <p:txBody>
          <a:bodyPr vert="horz" wrap="square" lIns="0" tIns="0" rIns="0" bIns="0" rtlCol="0" anchor="b" anchorCtr="0">
            <a:spAutoFit/>
          </a:bodyPr>
          <a:lstStyle>
            <a:lvl1pPr>
              <a:defRPr kumimoji="0" lang="en-US" sz="9600" b="0" i="0" u="none" strike="noStrike" kern="0" cap="none" spc="0" normalizeH="0" baseline="0" dirty="0">
                <a:ln>
                  <a:noFill/>
                </a:ln>
                <a:gradFill>
                  <a:gsLst>
                    <a:gs pos="70000">
                      <a:srgbClr val="8A3FFC"/>
                    </a:gs>
                    <a:gs pos="0">
                      <a:srgbClr val="0061FF"/>
                    </a:gs>
                  </a:gsLst>
                  <a:lin ang="18000000" scaled="0"/>
                </a:gradFill>
                <a:effectLst/>
                <a:uLnTx/>
                <a:uFillTx/>
                <a:latin typeface="Arial" panose="020B0604020202020204" pitchFamily="34" charset="0"/>
                <a:ea typeface="Arial" panose="020B0604020202020204" pitchFamily="34" charset="0"/>
                <a:cs typeface="Arial" panose="020B0604020202020204" pitchFamily="34" charset="0"/>
              </a:defRPr>
            </a:lvl1pPr>
          </a:lstStyle>
          <a:p>
            <a:pPr marR="0" lvl="0" defTabSz="914400" latinLnBrk="0">
              <a:lnSpc>
                <a:spcPct val="90000"/>
              </a:lnSpc>
              <a:tabLst/>
            </a:pPr>
            <a:r>
              <a:rPr lang="en-US" dirty="0"/>
              <a:t>Data</a:t>
            </a:r>
          </a:p>
        </p:txBody>
      </p:sp>
      <p:sp>
        <p:nvSpPr>
          <p:cNvPr id="11" name="Text Placeholder 10">
            <a:extLst>
              <a:ext uri="{FF2B5EF4-FFF2-40B4-BE49-F238E27FC236}">
                <a16:creationId xmlns:a16="http://schemas.microsoft.com/office/drawing/2014/main" id="{3EE8FBB6-E0F4-5C42-BD21-16C428234A3B}"/>
              </a:ext>
            </a:extLst>
          </p:cNvPr>
          <p:cNvSpPr>
            <a:spLocks noGrp="1"/>
          </p:cNvSpPr>
          <p:nvPr>
            <p:ph type="body" sz="quarter" idx="14" hasCustomPrompt="1"/>
          </p:nvPr>
        </p:nvSpPr>
        <p:spPr>
          <a:xfrm>
            <a:off x="228600" y="4508810"/>
            <a:ext cx="4114800" cy="92333"/>
          </a:xfrm>
        </p:spPr>
        <p:txBody>
          <a:bodyPr/>
          <a:lstStyle>
            <a:lvl1pPr algn="l">
              <a:defRPr sz="600">
                <a:solidFill>
                  <a:srgbClr val="868D95"/>
                </a:solidFill>
              </a:defRPr>
            </a:lvl1pPr>
          </a:lstStyle>
          <a:p>
            <a:r>
              <a:rPr lang="en-US" dirty="0"/>
              <a:t>Click to add data source citation (name, author, date)</a:t>
            </a:r>
          </a:p>
        </p:txBody>
      </p:sp>
      <p:sp>
        <p:nvSpPr>
          <p:cNvPr id="5" name="Footer Placeholder 4">
            <a:extLst>
              <a:ext uri="{FF2B5EF4-FFF2-40B4-BE49-F238E27FC236}">
                <a16:creationId xmlns:a16="http://schemas.microsoft.com/office/drawing/2014/main" id="{B0CD161B-688B-2E4A-A88B-A7EF077C579F}"/>
              </a:ext>
            </a:extLst>
          </p:cNvPr>
          <p:cNvSpPr>
            <a:spLocks noGrp="1"/>
          </p:cNvSpPr>
          <p:nvPr>
            <p:ph type="ftr" sz="quarter" idx="15"/>
          </p:nvPr>
        </p:nvSpPr>
        <p:spPr/>
        <p:txBody>
          <a:bodyPr/>
          <a:lstStyle>
            <a:lvl1pPr>
              <a:defRPr>
                <a:solidFill>
                  <a:srgbClr val="868D95"/>
                </a:solidFill>
              </a:defRPr>
            </a:lvl1pPr>
          </a:lstStyle>
          <a:p>
            <a:r>
              <a:rPr lang="en-US"/>
              <a:t>IBM Security / © 2019 IBM Corporation</a:t>
            </a:r>
          </a:p>
        </p:txBody>
      </p:sp>
      <p:sp>
        <p:nvSpPr>
          <p:cNvPr id="7" name="Slide Number Placeholder 6">
            <a:extLst>
              <a:ext uri="{FF2B5EF4-FFF2-40B4-BE49-F238E27FC236}">
                <a16:creationId xmlns:a16="http://schemas.microsoft.com/office/drawing/2014/main" id="{E9710A9A-3069-9C42-8B17-9C3E68BEC073}"/>
              </a:ext>
            </a:extLst>
          </p:cNvPr>
          <p:cNvSpPr>
            <a:spLocks noGrp="1"/>
          </p:cNvSpPr>
          <p:nvPr>
            <p:ph type="sldNum" sz="quarter" idx="16"/>
          </p:nvPr>
        </p:nvSpPr>
        <p:spPr/>
        <p:txBody>
          <a:bodyPr/>
          <a:lstStyle>
            <a:lvl1pPr>
              <a:defRPr>
                <a:solidFill>
                  <a:srgbClr val="868D95"/>
                </a:solidFill>
              </a:defRPr>
            </a:lvl1pPr>
          </a:lstStyle>
          <a:p>
            <a:fld id="{59395FB3-9C97-154F-86B2-7E381B951268}" type="slidenum">
              <a:rPr lang="en-US" smtClean="0"/>
              <a:pPr/>
              <a:t>‹#›</a:t>
            </a:fld>
            <a:endParaRPr lang="en-US"/>
          </a:p>
        </p:txBody>
      </p:sp>
    </p:spTree>
    <p:extLst>
      <p:ext uri="{BB962C8B-B14F-4D97-AF65-F5344CB8AC3E}">
        <p14:creationId xmlns:p14="http://schemas.microsoft.com/office/powerpoint/2010/main" val="2591484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Only - Light Backgroun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660" y="168516"/>
            <a:ext cx="6470333" cy="628777"/>
          </a:xfrm>
        </p:spPr>
        <p:txBody>
          <a:bodyPr/>
          <a:lstStyle>
            <a:lvl1pPr>
              <a:defRPr>
                <a:solidFill>
                  <a:schemeClr val="tx1"/>
                </a:solidFill>
              </a:defRPr>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tx1"/>
                </a:solidFill>
              </a:defRPr>
            </a:lvl1pPr>
          </a:lstStyle>
          <a:p>
            <a:r>
              <a:rPr lang="en-US" dirty="0"/>
              <a:t>IBM Security / © 2020 IBM Corporation</a:t>
            </a:r>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53574262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7" y="457"/>
            <a:ext cx="9133546" cy="5142583"/>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7B48B5CA-5BC1-8844-81E1-24543A8F2C9A}"/>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29330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image 5">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596131-38DE-3A44-BE82-CDD2A1709808}"/>
              </a:ext>
            </a:extLst>
          </p:cNvPr>
          <p:cNvPicPr>
            <a:picLocks noChangeAspect="1"/>
          </p:cNvPicPr>
          <p:nvPr userDrawn="1"/>
        </p:nvPicPr>
        <p:blipFill>
          <a:blip r:embed="rId2"/>
          <a:stretch>
            <a:fillRect/>
          </a:stretch>
        </p:blipFill>
        <p:spPr>
          <a:xfrm>
            <a:off x="0" y="0"/>
            <a:ext cx="9144000" cy="5148470"/>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p>
            <a:r>
              <a:rPr lang="en-US" dirty="0"/>
              <a:t>Group Name / DOC ID / Month XX, 2022 / © 2022 IBM Corporation</a:t>
            </a:r>
          </a:p>
        </p:txBody>
      </p:sp>
      <p:pic>
        <p:nvPicPr>
          <p:cNvPr id="6" name="Picture"/>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203468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image 6">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6EA217-D975-DE4B-A991-B3A7FEFBAC32}"/>
              </a:ext>
            </a:extLst>
          </p:cNvPr>
          <p:cNvPicPr>
            <a:picLocks noChangeAspect="1"/>
          </p:cNvPicPr>
          <p:nvPr userDrawn="1"/>
        </p:nvPicPr>
        <p:blipFill>
          <a:blip r:embed="rId2"/>
          <a:srcRect/>
          <a:stretch/>
        </p:blipFill>
        <p:spPr>
          <a:xfrm>
            <a:off x="11187" y="3810"/>
            <a:ext cx="9128406" cy="5139690"/>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9FC9FB8B-2D23-D949-963B-B1200DEDE836}"/>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268540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image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7" y="457"/>
            <a:ext cx="9133545" cy="5142583"/>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14C6F24E-1E96-144E-A44F-8124FE9D9BA3}"/>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324701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image 8">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5294B2E-D14F-AA48-8098-37C0747481A2}"/>
              </a:ext>
            </a:extLst>
          </p:cNvPr>
          <p:cNvPicPr>
            <a:picLocks noChangeAspect="1"/>
          </p:cNvPicPr>
          <p:nvPr userDrawn="1"/>
        </p:nvPicPr>
        <p:blipFill>
          <a:blip r:embed="rId2"/>
          <a:srcRect/>
          <a:stretch/>
        </p:blipFill>
        <p:spPr>
          <a:xfrm>
            <a:off x="5227" y="457"/>
            <a:ext cx="9133545" cy="5142582"/>
          </a:xfrm>
          <a:prstGeom prst="rect">
            <a:avLst/>
          </a:prstGeom>
        </p:spPr>
      </p:pic>
      <p:sp>
        <p:nvSpPr>
          <p:cNvPr id="2" name="Title"/>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Footer Placeholder"/>
          <p:cNvSpPr>
            <a:spLocks noGrp="1"/>
          </p:cNvSpPr>
          <p:nvPr>
            <p:ph type="ftr" sz="quarter" idx="10"/>
          </p:nvPr>
        </p:nvSpPr>
        <p:spPr/>
        <p:txBody>
          <a:bodyPr/>
          <a:lstStyle>
            <a:lvl1pPr>
              <a:defRPr>
                <a:solidFill>
                  <a:schemeClr val="tx1"/>
                </a:solidFill>
              </a:defRPr>
            </a:lvl1pPr>
          </a:lstStyle>
          <a:p>
            <a:r>
              <a:rPr lang="en-US"/>
              <a:t>Group Name / DOC ID / Month XX, 2022 / © 2022 IBM Corporation</a:t>
            </a:r>
            <a:endParaRPr lang="en-US" dirty="0"/>
          </a:p>
        </p:txBody>
      </p:sp>
      <p:pic>
        <p:nvPicPr>
          <p:cNvPr id="9" name="Picture">
            <a:extLst>
              <a:ext uri="{FF2B5EF4-FFF2-40B4-BE49-F238E27FC236}">
                <a16:creationId xmlns:a16="http://schemas.microsoft.com/office/drawing/2014/main" id="{BE20C7ED-E83C-DE49-B49C-6FE6E39CB338}"/>
              </a:ext>
            </a:extLst>
          </p:cNvPr>
          <p:cNvPicPr>
            <a:picLocks noChangeAspect="1"/>
          </p:cNvPicPr>
          <p:nvPr userDrawn="1"/>
        </p:nvPicPr>
        <p:blipFill>
          <a:blip r:embed="rId3"/>
          <a:srcRect/>
          <a:stretch/>
        </p:blipFill>
        <p:spPr>
          <a:xfrm>
            <a:off x="8393813" y="4705253"/>
            <a:ext cx="521587" cy="208108"/>
          </a:xfrm>
          <a:prstGeom prst="rect">
            <a:avLst/>
          </a:prstGeom>
        </p:spPr>
      </p:pic>
    </p:spTree>
    <p:extLst>
      <p:ext uri="{BB962C8B-B14F-4D97-AF65-F5344CB8AC3E}">
        <p14:creationId xmlns:p14="http://schemas.microsoft.com/office/powerpoint/2010/main" val="15311253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p:cNvSpPr>
            <a:spLocks noGrp="1"/>
          </p:cNvSpPr>
          <p:nvPr>
            <p:ph type="ftr" sz="quarter" idx="3"/>
          </p:nvPr>
        </p:nvSpPr>
        <p:spPr>
          <a:xfrm>
            <a:off x="228666" y="4800600"/>
            <a:ext cx="4114735" cy="166687"/>
          </a:xfrm>
          <a:prstGeom prst="rect">
            <a:avLst/>
          </a:prstGeom>
        </p:spPr>
        <p:txBody>
          <a:bodyPr vert="horz" lIns="0" tIns="0" rIns="0" bIns="0" rtlCol="0" anchor="ctr"/>
          <a:lstStyle>
            <a:lvl1pPr marL="0" marR="0" indent="0" algn="l" defTabSz="685992" rtl="0" eaLnBrk="1" fontAlgn="auto" latinLnBrk="0" hangingPunct="1">
              <a:lnSpc>
                <a:spcPct val="100000"/>
              </a:lnSpc>
              <a:spcBef>
                <a:spcPts val="0"/>
              </a:spcBef>
              <a:spcAft>
                <a:spcPts val="0"/>
              </a:spcAft>
              <a:buClrTx/>
              <a:buSzTx/>
              <a:buFontTx/>
              <a:buNone/>
              <a:tabLst/>
              <a:defRPr sz="600" b="0" i="0">
                <a:solidFill>
                  <a:schemeClr val="tx1"/>
                </a:solidFill>
                <a:latin typeface="Arial" panose="020B0604020202020204" pitchFamily="34" charset="0"/>
              </a:defRPr>
            </a:lvl1pPr>
          </a:lstStyle>
          <a:p>
            <a:r>
              <a:rPr lang="en-US" dirty="0"/>
              <a:t>Group Name / DOC ID / Month XX, 2022 / © 2022 IBM Corporation</a:t>
            </a:r>
          </a:p>
        </p:txBody>
      </p:sp>
      <p:sp>
        <p:nvSpPr>
          <p:cNvPr id="8" name="Slide Number Placeholder"/>
          <p:cNvSpPr>
            <a:spLocks noGrp="1"/>
          </p:cNvSpPr>
          <p:nvPr>
            <p:ph type="sldNum" sz="quarter" idx="4"/>
          </p:nvPr>
        </p:nvSpPr>
        <p:spPr>
          <a:xfrm>
            <a:off x="7086601" y="4800600"/>
            <a:ext cx="1828732" cy="166687"/>
          </a:xfrm>
          <a:prstGeom prst="rect">
            <a:avLst/>
          </a:prstGeom>
        </p:spPr>
        <p:txBody>
          <a:bodyPr vert="horz" lIns="0" tIns="0" rIns="0" bIns="0" rtlCol="0" anchor="ctr"/>
          <a:lstStyle>
            <a:lvl1pPr algn="r">
              <a:defRPr sz="600" b="0" i="0">
                <a:solidFill>
                  <a:schemeClr val="tx1"/>
                </a:solidFill>
                <a:latin typeface="Arial" panose="020B0604020202020204" pitchFamily="34" charset="0"/>
              </a:defRPr>
            </a:lvl1pPr>
          </a:lstStyle>
          <a:p>
            <a:fld id="{59395FB3-9C97-154F-86B2-7E381B951268}" type="slidenum">
              <a:rPr lang="en-US" smtClean="0"/>
              <a:pPr/>
              <a:t>‹#›</a:t>
            </a:fld>
            <a:endParaRPr lang="en-US" dirty="0"/>
          </a:p>
        </p:txBody>
      </p:sp>
      <p:grpSp>
        <p:nvGrpSpPr>
          <p:cNvPr id="3" name="Group 2">
            <a:extLst>
              <a:ext uri="{FF2B5EF4-FFF2-40B4-BE49-F238E27FC236}">
                <a16:creationId xmlns:a16="http://schemas.microsoft.com/office/drawing/2014/main" id="{720BB8D8-C46D-7A4B-97AF-798F102BA8D4}"/>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28219"/>
              <a:ext cx="91440" cy="4686681"/>
              <a:chOff x="-109730" y="228219"/>
              <a:chExt cx="91440" cy="4686681"/>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745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2821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14900"/>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28219"/>
              <a:ext cx="91440" cy="4685665"/>
              <a:chOff x="-109730" y="221869"/>
              <a:chExt cx="91440" cy="4685665"/>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91101"/>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21869"/>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907534"/>
                <a:ext cx="91440" cy="0"/>
              </a:xfrm>
              <a:prstGeom prst="line">
                <a:avLst/>
              </a:prstGeom>
              <a:ln w="3175">
                <a:solidFill>
                  <a:srgbClr val="6F6F6F"/>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0078074"/>
      </p:ext>
    </p:extLst>
  </p:cSld>
  <p:clrMap bg1="dk1" tx1="lt1" bg2="dk2" tx2="lt2" accent1="accent1" accent2="accent2" accent3="accent3" accent4="accent4" accent5="accent5" accent6="accent6" hlink="hlink" folHlink="folHlink"/>
  <p:sldLayoutIdLst>
    <p:sldLayoutId id="2147483892" r:id="rId1"/>
    <p:sldLayoutId id="2147483926" r:id="rId2"/>
    <p:sldLayoutId id="2147483935" r:id="rId3"/>
    <p:sldLayoutId id="2147483936" r:id="rId4"/>
    <p:sldLayoutId id="2147483937" r:id="rId5"/>
    <p:sldLayoutId id="2147483925" r:id="rId6"/>
    <p:sldLayoutId id="2147483924" r:id="rId7"/>
    <p:sldLayoutId id="2147483938" r:id="rId8"/>
    <p:sldLayoutId id="2147483939" r:id="rId9"/>
    <p:sldLayoutId id="2147483893" r:id="rId10"/>
    <p:sldLayoutId id="2147483894" r:id="rId11"/>
    <p:sldLayoutId id="2147483895" r:id="rId12"/>
    <p:sldLayoutId id="2147483896" r:id="rId13"/>
    <p:sldLayoutId id="2147483897" r:id="rId14"/>
    <p:sldLayoutId id="2147483898" r:id="rId15"/>
    <p:sldLayoutId id="2147483899" r:id="rId16"/>
    <p:sldLayoutId id="2147483900" r:id="rId17"/>
    <p:sldLayoutId id="2147483901" r:id="rId18"/>
    <p:sldLayoutId id="2147483902" r:id="rId19"/>
    <p:sldLayoutId id="2147483903" r:id="rId20"/>
    <p:sldLayoutId id="2147483904" r:id="rId21"/>
    <p:sldLayoutId id="2147483905" r:id="rId22"/>
    <p:sldLayoutId id="2147483906" r:id="rId23"/>
    <p:sldLayoutId id="2147483907" r:id="rId24"/>
    <p:sldLayoutId id="2147483908" r:id="rId25"/>
    <p:sldLayoutId id="2147483909" r:id="rId26"/>
    <p:sldLayoutId id="2147483910" r:id="rId27"/>
    <p:sldLayoutId id="2147483911" r:id="rId28"/>
    <p:sldLayoutId id="2147483912" r:id="rId29"/>
    <p:sldLayoutId id="2147483913" r:id="rId30"/>
    <p:sldLayoutId id="2147483914" r:id="rId31"/>
    <p:sldLayoutId id="2147483915" r:id="rId32"/>
    <p:sldLayoutId id="2147483916" r:id="rId33"/>
    <p:sldLayoutId id="2147483917" r:id="rId34"/>
    <p:sldLayoutId id="2147483918" r:id="rId35"/>
    <p:sldLayoutId id="2147483919" r:id="rId36"/>
    <p:sldLayoutId id="2147483920" r:id="rId37"/>
    <p:sldLayoutId id="2147483921" r:id="rId38"/>
    <p:sldLayoutId id="2147483922" r:id="rId39"/>
    <p:sldLayoutId id="2147483933" r:id="rId40"/>
    <p:sldLayoutId id="2147483934" r:id="rId41"/>
    <p:sldLayoutId id="2147483923" r:id="rId42"/>
    <p:sldLayoutId id="2147483940" r:id="rId43"/>
    <p:sldLayoutId id="2147483941" r:id="rId44"/>
    <p:sldLayoutId id="2147483942" r:id="rId45"/>
    <p:sldLayoutId id="2147483943" r:id="rId46"/>
    <p:sldLayoutId id="2147483944" r:id="rId47"/>
  </p:sldLayoutIdLst>
  <p:hf hdr="0" dt="0"/>
  <p:txStyles>
    <p:titleStyle>
      <a:lvl1pPr algn="l" rtl="0" eaLnBrk="1" fontAlgn="base" hangingPunct="1">
        <a:lnSpc>
          <a:spcPct val="90000"/>
        </a:lnSpc>
        <a:spcBef>
          <a:spcPct val="0"/>
        </a:spcBef>
        <a:spcAft>
          <a:spcPct val="0"/>
        </a:spcAft>
        <a:defRPr sz="2400"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algn="l" rtl="0" eaLnBrk="1" fontAlgn="base" hangingPunct="1">
        <a:lnSpc>
          <a:spcPct val="90000"/>
        </a:lnSpc>
        <a:spcBef>
          <a:spcPct val="0"/>
        </a:spcBef>
        <a:spcAft>
          <a:spcPct val="0"/>
        </a:spcAft>
        <a:defRPr sz="2220">
          <a:solidFill>
            <a:srgbClr val="191919"/>
          </a:solidFill>
          <a:latin typeface="IBM Plex Sans Light" pitchFamily="34" charset="0"/>
        </a:defRPr>
      </a:lvl2pPr>
      <a:lvl3pPr algn="l" rtl="0" eaLnBrk="1" fontAlgn="base" hangingPunct="1">
        <a:lnSpc>
          <a:spcPct val="90000"/>
        </a:lnSpc>
        <a:spcBef>
          <a:spcPct val="0"/>
        </a:spcBef>
        <a:spcAft>
          <a:spcPct val="0"/>
        </a:spcAft>
        <a:defRPr sz="2220">
          <a:solidFill>
            <a:srgbClr val="191919"/>
          </a:solidFill>
          <a:latin typeface="IBM Plex Sans Light" pitchFamily="34" charset="0"/>
        </a:defRPr>
      </a:lvl3pPr>
      <a:lvl4pPr algn="l" rtl="0" eaLnBrk="1" fontAlgn="base" hangingPunct="1">
        <a:lnSpc>
          <a:spcPct val="90000"/>
        </a:lnSpc>
        <a:spcBef>
          <a:spcPct val="0"/>
        </a:spcBef>
        <a:spcAft>
          <a:spcPct val="0"/>
        </a:spcAft>
        <a:defRPr sz="2220">
          <a:solidFill>
            <a:srgbClr val="191919"/>
          </a:solidFill>
          <a:latin typeface="IBM Plex Sans Light" pitchFamily="34" charset="0"/>
        </a:defRPr>
      </a:lvl4pPr>
      <a:lvl5pPr algn="l" rtl="0" eaLnBrk="1" fontAlgn="base" hangingPunct="1">
        <a:lnSpc>
          <a:spcPct val="90000"/>
        </a:lnSpc>
        <a:spcBef>
          <a:spcPct val="0"/>
        </a:spcBef>
        <a:spcAft>
          <a:spcPct val="0"/>
        </a:spcAft>
        <a:defRPr sz="2220">
          <a:solidFill>
            <a:srgbClr val="191919"/>
          </a:solidFill>
          <a:latin typeface="IBM Plex Sans Light"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Light"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Light"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Light"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Light" pitchFamily="34" charset="0"/>
        </a:defRPr>
      </a:lvl9pPr>
    </p:titleStyle>
    <p:body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4" userDrawn="1">
          <p15:clr>
            <a:srgbClr val="F26B43"/>
          </p15:clr>
        </p15:guide>
        <p15:guide id="2" pos="144" userDrawn="1">
          <p15:clr>
            <a:srgbClr val="F26B43"/>
          </p15:clr>
        </p15:guide>
        <p15:guide id="3" pos="5616" userDrawn="1">
          <p15:clr>
            <a:srgbClr val="F26B43"/>
          </p15:clr>
        </p15:guide>
        <p15:guide id="4" orient="horz" pos="2832" userDrawn="1">
          <p15:clr>
            <a:srgbClr val="F26B43"/>
          </p15:clr>
        </p15:guide>
        <p15:guide id="5" orient="horz" pos="3094" userDrawn="1">
          <p15:clr>
            <a:srgbClr val="F26B43"/>
          </p15:clr>
        </p15:guide>
        <p15:guide id="6" pos="2880" userDrawn="1">
          <p15:clr>
            <a:srgbClr val="F26B43"/>
          </p15:clr>
        </p15:guide>
        <p15:guide id="7" pos="2736" userDrawn="1">
          <p15:clr>
            <a:srgbClr val="F26B43"/>
          </p15:clr>
        </p15:guide>
        <p15:guide id="8" pos="1440" userDrawn="1">
          <p15:clr>
            <a:srgbClr val="F26B43"/>
          </p15:clr>
        </p15:guide>
        <p15:guide id="9" pos="3024" userDrawn="1">
          <p15:clr>
            <a:srgbClr val="F26B43"/>
          </p15:clr>
        </p15:guide>
        <p15:guide id="10" pos="1296" userDrawn="1">
          <p15:clr>
            <a:srgbClr val="F26B43"/>
          </p15:clr>
        </p15:guide>
        <p15:guide id="11" pos="1584" userDrawn="1">
          <p15:clr>
            <a:srgbClr val="F26B43"/>
          </p15:clr>
        </p15:guide>
        <p15:guide id="12" pos="4320" userDrawn="1">
          <p15:clr>
            <a:srgbClr val="F26B43"/>
          </p15:clr>
        </p15:guide>
        <p15:guide id="13" pos="4176" userDrawn="1">
          <p15:clr>
            <a:srgbClr val="F26B43"/>
          </p15:clr>
        </p15:guide>
        <p15:guide id="14" pos="4464" userDrawn="1">
          <p15:clr>
            <a:srgbClr val="F26B43"/>
          </p15:clr>
        </p15:guide>
        <p15:guide id="15" orient="horz" pos="412" userDrawn="1">
          <p15:clr>
            <a:srgbClr val="F26B43"/>
          </p15:clr>
        </p15:guide>
        <p15:guide id="17" orient="horz" pos="812" userDrawn="1">
          <p15:clr>
            <a:srgbClr val="F26B43"/>
          </p15:clr>
        </p15:guide>
        <p15:guide id="18" orient="horz" pos="1620" userDrawn="1">
          <p15:clr>
            <a:srgbClr val="F26B43"/>
          </p15:clr>
        </p15:guide>
        <p15:guide id="19" orient="horz" pos="1216" userDrawn="1">
          <p15:clr>
            <a:srgbClr val="F26B43"/>
          </p15:clr>
        </p15:guide>
        <p15:guide id="20" orient="horz" pos="2022" userDrawn="1">
          <p15:clr>
            <a:srgbClr val="F26B43"/>
          </p15:clr>
        </p15:guide>
        <p15:guide id="21" orient="horz" pos="24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47.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4.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5.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9.sv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IBM Security ReaQta</a:t>
            </a:r>
            <a:br>
              <a:rPr lang="en-US" dirty="0"/>
            </a:br>
            <a:r>
              <a:rPr lang="en-US" dirty="0"/>
              <a:t>Essential MDR</a:t>
            </a:r>
            <a:br>
              <a:rPr lang="en-US" dirty="0"/>
            </a:br>
            <a:r>
              <a:rPr lang="en-US" sz="1600" dirty="0"/>
              <a:t>—</a:t>
            </a:r>
            <a:br>
              <a:rPr lang="en-US" sz="1600" dirty="0"/>
            </a:br>
            <a:r>
              <a:rPr lang="en-US" sz="1600" dirty="0"/>
              <a:t>First Lastname</a:t>
            </a:r>
            <a:br>
              <a:rPr lang="en-US" sz="1600" dirty="0"/>
            </a:br>
            <a:r>
              <a:rPr lang="en-US" sz="1600" dirty="0"/>
              <a:t>Job Title</a:t>
            </a:r>
          </a:p>
        </p:txBody>
      </p:sp>
    </p:spTree>
    <p:extLst>
      <p:ext uri="{BB962C8B-B14F-4D97-AF65-F5344CB8AC3E}">
        <p14:creationId xmlns:p14="http://schemas.microsoft.com/office/powerpoint/2010/main" val="1899192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0" name="Title 1"/>
          <p:cNvSpPr txBox="1">
            <a:spLocks noGrp="1"/>
          </p:cNvSpPr>
          <p:nvPr>
            <p:ph type="title"/>
          </p:nvPr>
        </p:nvSpPr>
        <p:spPr>
          <a:xfrm>
            <a:off x="204788" y="262948"/>
            <a:ext cx="6470333" cy="628777"/>
          </a:xfrm>
        </p:spPr>
        <p:txBody>
          <a:bodyPr vert="horz" lIns="0" tIns="0" rIns="0" bIns="0" rtlCol="0" anchor="t">
            <a:noAutofit/>
          </a:bodyPr>
          <a:lstStyle/>
          <a:p>
            <a:r>
              <a:rPr lang="en-US" dirty="0">
                <a:latin typeface="+mn-lt"/>
              </a:rPr>
              <a:t>IBM is the market leader in MSS</a:t>
            </a:r>
          </a:p>
        </p:txBody>
      </p:sp>
      <p:sp>
        <p:nvSpPr>
          <p:cNvPr id="8349" name="Slide Number Placeholder 12"/>
          <p:cNvSpPr txBox="1">
            <a:spLocks noGrp="1"/>
          </p:cNvSpPr>
          <p:nvPr>
            <p:ph type="sldNum" sz="quarter" idx="11"/>
          </p:nvPr>
        </p:nvSpPr>
        <p:spPr/>
        <p:txBody>
          <a:bodyPr/>
          <a:lstStyle/>
          <a:p>
            <a:fld id="{86CB4B4D-7CA3-9044-876B-883B54F8677D}" type="slidenum">
              <a:rPr lang="en-US">
                <a:latin typeface="Arial" panose="020B0604020202020204" pitchFamily="34" charset="0"/>
                <a:cs typeface="Arial" panose="020B0604020202020204" pitchFamily="34" charset="0"/>
              </a:rPr>
              <a:pPr/>
              <a:t>10</a:t>
            </a:fld>
            <a:endParaRPr lang="en-US" dirty="0">
              <a:latin typeface="Arial" panose="020B0604020202020204" pitchFamily="34" charset="0"/>
              <a:cs typeface="Arial" panose="020B0604020202020204" pitchFamily="34" charset="0"/>
            </a:endParaRPr>
          </a:p>
        </p:txBody>
      </p:sp>
      <p:sp>
        <p:nvSpPr>
          <p:cNvPr id="12" name="Text Placeholder 5">
            <a:extLst>
              <a:ext uri="{FF2B5EF4-FFF2-40B4-BE49-F238E27FC236}">
                <a16:creationId xmlns:a16="http://schemas.microsoft.com/office/drawing/2014/main" id="{59657F87-F6CC-9246-BD6C-C9219B52B346}"/>
              </a:ext>
            </a:extLst>
          </p:cNvPr>
          <p:cNvSpPr txBox="1">
            <a:spLocks/>
          </p:cNvSpPr>
          <p:nvPr/>
        </p:nvSpPr>
        <p:spPr>
          <a:xfrm>
            <a:off x="2339983" y="1019404"/>
            <a:ext cx="2037118" cy="1961597"/>
          </a:xfrm>
          <a:prstGeom prst="rect">
            <a:avLst/>
          </a:prstGeom>
        </p:spPr>
        <p:txBody>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ppleSystemUIFont" charset="-12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AppleSystemUIFont" charset="-120"/>
              <a:buChar char="–"/>
              <a:tabLst/>
              <a:defRPr sz="1400" baseline="0">
                <a:solidFill>
                  <a:schemeClr val="bg1"/>
                </a:solidFill>
                <a:latin typeface="IBM Plex Sans" charset="0"/>
                <a:ea typeface="IBM Plex Sans" charset="0"/>
                <a:cs typeface="IBM Plex Sans" charset="0"/>
              </a:defRPr>
            </a:lvl4pPr>
            <a:lvl5pPr marL="803275" marR="0" indent="-171450" algn="l" defTabSz="914400" rtl="0" eaLnBrk="1" fontAlgn="base" latinLnBrk="0" hangingPunct="1">
              <a:lnSpc>
                <a:spcPct val="100000"/>
              </a:lnSpc>
              <a:spcBef>
                <a:spcPts val="1100"/>
              </a:spcBef>
              <a:spcAft>
                <a:spcPct val="0"/>
              </a:spcAft>
              <a:buClr>
                <a:srgbClr val="FFFFFF"/>
              </a:buClr>
              <a:buSzTx/>
              <a:buFont typeface=".AppleSystemUIFont" charset="-120"/>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r>
              <a:rPr lang="en-US" sz="1000" b="1" kern="0" dirty="0">
                <a:solidFill>
                  <a:schemeClr val="accent2"/>
                </a:solidFill>
                <a:latin typeface="+mn-lt"/>
                <a:cs typeface="Arial" panose="020B0604020202020204" pitchFamily="34" charset="0"/>
              </a:rPr>
              <a:t>Integrated approach</a:t>
            </a:r>
          </a:p>
          <a:p>
            <a:pPr lvl="1" defTabSz="914400">
              <a:buClr>
                <a:schemeClr val="tx1"/>
              </a:buClr>
            </a:pPr>
            <a:r>
              <a:rPr lang="en-US" sz="900" b="1" kern="0" dirty="0">
                <a:solidFill>
                  <a:schemeClr val="tx1"/>
                </a:solidFill>
                <a:latin typeface="+mn-lt"/>
                <a:cs typeface="Arial" panose="020B0604020202020204" pitchFamily="34" charset="0"/>
              </a:rPr>
              <a:t>Integrated portfolio </a:t>
            </a:r>
            <a:br>
              <a:rPr lang="en-US" sz="900" kern="0" dirty="0">
                <a:solidFill>
                  <a:schemeClr val="tx1"/>
                </a:solidFill>
                <a:latin typeface="+mn-lt"/>
                <a:cs typeface="Arial" panose="020B0604020202020204" pitchFamily="34" charset="0"/>
              </a:rPr>
            </a:br>
            <a:r>
              <a:rPr lang="en-US" sz="900" kern="0" dirty="0">
                <a:solidFill>
                  <a:schemeClr val="tx1"/>
                </a:solidFill>
                <a:latin typeface="+mn-lt"/>
                <a:cs typeface="Arial" panose="020B0604020202020204" pitchFamily="34" charset="0"/>
              </a:rPr>
              <a:t>of security services</a:t>
            </a:r>
            <a:br>
              <a:rPr lang="en-US" sz="900" kern="0" dirty="0">
                <a:solidFill>
                  <a:schemeClr val="tx1"/>
                </a:solidFill>
                <a:latin typeface="+mn-lt"/>
                <a:cs typeface="Arial" panose="020B0604020202020204" pitchFamily="34" charset="0"/>
              </a:rPr>
            </a:br>
            <a:r>
              <a:rPr lang="en-US" sz="900" kern="0" dirty="0">
                <a:solidFill>
                  <a:schemeClr val="tx1"/>
                </a:solidFill>
                <a:latin typeface="+mn-lt"/>
                <a:cs typeface="Arial" panose="020B0604020202020204" pitchFamily="34" charset="0"/>
              </a:rPr>
              <a:t>and technology</a:t>
            </a:r>
          </a:p>
          <a:p>
            <a:pPr lvl="1" defTabSz="914400">
              <a:buClr>
                <a:schemeClr val="tx1"/>
              </a:buClr>
            </a:pPr>
            <a:r>
              <a:rPr lang="en-US" sz="900" kern="0" dirty="0">
                <a:solidFill>
                  <a:schemeClr val="tx1"/>
                </a:solidFill>
                <a:latin typeface="+mn-lt"/>
                <a:cs typeface="Arial" panose="020B0604020202020204" pitchFamily="34" charset="0"/>
              </a:rPr>
              <a:t>Open ecosystem with </a:t>
            </a:r>
            <a:r>
              <a:rPr lang="en-US" sz="900" b="1" kern="0" dirty="0">
                <a:solidFill>
                  <a:schemeClr val="tx1"/>
                </a:solidFill>
                <a:latin typeface="+mn-lt"/>
                <a:cs typeface="Arial" panose="020B0604020202020204" pitchFamily="34" charset="0"/>
              </a:rPr>
              <a:t>100+ technology partners</a:t>
            </a:r>
            <a:r>
              <a:rPr lang="en-US" sz="900" kern="0" dirty="0">
                <a:solidFill>
                  <a:schemeClr val="tx1"/>
                </a:solidFill>
                <a:latin typeface="+mn-lt"/>
                <a:cs typeface="Arial" panose="020B0604020202020204" pitchFamily="34" charset="0"/>
              </a:rPr>
              <a:t> and </a:t>
            </a:r>
            <a:r>
              <a:rPr lang="en-US" sz="900" b="1" kern="0" dirty="0">
                <a:solidFill>
                  <a:schemeClr val="tx1"/>
                </a:solidFill>
                <a:latin typeface="+mn-lt"/>
                <a:cs typeface="Arial" panose="020B0604020202020204" pitchFamily="34" charset="0"/>
              </a:rPr>
              <a:t>30+ services partners</a:t>
            </a:r>
          </a:p>
          <a:p>
            <a:pPr lvl="1" defTabSz="914400">
              <a:buClr>
                <a:schemeClr val="tx1"/>
              </a:buClr>
            </a:pPr>
            <a:r>
              <a:rPr lang="en-US" sz="900" b="1" kern="0" dirty="0">
                <a:solidFill>
                  <a:schemeClr val="tx1"/>
                </a:solidFill>
                <a:latin typeface="+mn-lt"/>
                <a:cs typeface="Arial" panose="020B0604020202020204" pitchFamily="34" charset="0"/>
              </a:rPr>
              <a:t>1000+ technical vendor </a:t>
            </a:r>
            <a:r>
              <a:rPr lang="en-US" sz="900" kern="0" dirty="0">
                <a:solidFill>
                  <a:schemeClr val="tx1"/>
                </a:solidFill>
                <a:latin typeface="+mn-lt"/>
                <a:cs typeface="Arial" panose="020B0604020202020204" pitchFamily="34" charset="0"/>
              </a:rPr>
              <a:t>and </a:t>
            </a:r>
            <a:r>
              <a:rPr lang="en-US" sz="900" b="1" kern="0" dirty="0">
                <a:solidFill>
                  <a:schemeClr val="tx1"/>
                </a:solidFill>
                <a:latin typeface="+mn-lt"/>
                <a:cs typeface="Arial" panose="020B0604020202020204" pitchFamily="34" charset="0"/>
              </a:rPr>
              <a:t>150+ professional security certifications</a:t>
            </a:r>
          </a:p>
        </p:txBody>
      </p:sp>
      <p:sp>
        <p:nvSpPr>
          <p:cNvPr id="13" name="Body Level One…">
            <a:extLst>
              <a:ext uri="{FF2B5EF4-FFF2-40B4-BE49-F238E27FC236}">
                <a16:creationId xmlns:a16="http://schemas.microsoft.com/office/drawing/2014/main" id="{57DC7FF7-3FD8-F84A-B52A-D1B19A8A046C}"/>
              </a:ext>
            </a:extLst>
          </p:cNvPr>
          <p:cNvSpPr txBox="1">
            <a:spLocks/>
          </p:cNvSpPr>
          <p:nvPr/>
        </p:nvSpPr>
        <p:spPr>
          <a:xfrm>
            <a:off x="2350317" y="2981000"/>
            <a:ext cx="1960521" cy="1624453"/>
          </a:xfrm>
          <a:prstGeom prst="rect">
            <a:avLst/>
          </a:prstGeom>
          <a:solidFill>
            <a:schemeClr val="tx2"/>
          </a:solidFill>
          <a:ln w="19050">
            <a:solidFill>
              <a:schemeClr val="tx1"/>
            </a:solidFill>
            <a:prstDash val="lgDash"/>
          </a:ln>
        </p:spPr>
        <p:txBody>
          <a:bodyPr/>
          <a:lstStyle>
            <a:lvl1pPr marL="0" indent="0" algn="l" rtl="0" eaLnBrk="1" fontAlgn="base" hangingPunct="1">
              <a:lnSpc>
                <a:spcPct val="100000"/>
              </a:lnSpc>
              <a:spcBef>
                <a:spcPts val="1100"/>
              </a:spcBef>
              <a:spcAft>
                <a:spcPct val="0"/>
              </a:spcAft>
              <a:buClr>
                <a:srgbClr val="6D6E70"/>
              </a:buClr>
              <a:buSzPct val="90000"/>
              <a:buFont typeface="Wingdings" pitchFamily="2" charset="2"/>
              <a:buNone/>
              <a:defRPr sz="1400">
                <a:solidFill>
                  <a:schemeClr val="bg1"/>
                </a:solidFill>
                <a:latin typeface="IBM Plex Sans" charset="0"/>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bg1"/>
              </a:buClr>
              <a:buSzPct val="100000"/>
              <a:buFont typeface=".AppleSystemUIFont" charset="-12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bg1"/>
              </a:buClr>
              <a:buSzPct val="100000"/>
              <a:buFont typeface=".AppleSystemUIFont" charset="-120"/>
              <a:buChar char="–"/>
              <a:tabLst/>
              <a:defRPr sz="1400" baseline="0">
                <a:solidFill>
                  <a:schemeClr val="bg1"/>
                </a:solidFill>
                <a:latin typeface="IBM Plex Sans" charset="0"/>
                <a:ea typeface="IBM Plex Sans" charset="0"/>
                <a:cs typeface="IBM Plex Sans" charset="0"/>
              </a:defRPr>
            </a:lvl4pPr>
            <a:lvl5pPr marL="803275" marR="0" indent="-171450" algn="l" defTabSz="914400" rtl="0" eaLnBrk="1" fontAlgn="base" latinLnBrk="0" hangingPunct="1">
              <a:lnSpc>
                <a:spcPct val="100000"/>
              </a:lnSpc>
              <a:spcBef>
                <a:spcPts val="1100"/>
              </a:spcBef>
              <a:spcAft>
                <a:spcPct val="0"/>
              </a:spcAft>
              <a:buClr>
                <a:srgbClr val="FFFFFF"/>
              </a:buClr>
              <a:buSzTx/>
              <a:buFont typeface=".AppleSystemUIFont" charset="-120"/>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r>
              <a:rPr lang="en-US" sz="1200" b="1" i="1" kern="0" dirty="0">
                <a:solidFill>
                  <a:schemeClr val="tx1"/>
                </a:solidFill>
                <a:latin typeface="+mn-lt"/>
                <a:cs typeface="Arial" panose="020B0604020202020204" pitchFamily="34" charset="0"/>
              </a:rPr>
              <a:t>Get started today</a:t>
            </a:r>
          </a:p>
          <a:p>
            <a:pPr defTabSz="914400"/>
            <a:r>
              <a:rPr lang="en-US" sz="1200" b="1" i="1" kern="0" dirty="0">
                <a:solidFill>
                  <a:schemeClr val="tx1"/>
                </a:solidFill>
                <a:latin typeface="+mn-lt"/>
                <a:cs typeface="Arial" panose="020B0604020202020204" pitchFamily="34" charset="0"/>
              </a:rPr>
              <a:t>Request a demo to see how ReaQta Essential MDR can help your security team and protect your business.</a:t>
            </a:r>
          </a:p>
        </p:txBody>
      </p:sp>
      <p:sp>
        <p:nvSpPr>
          <p:cNvPr id="14" name="Text Placeholder 5">
            <a:extLst>
              <a:ext uri="{FF2B5EF4-FFF2-40B4-BE49-F238E27FC236}">
                <a16:creationId xmlns:a16="http://schemas.microsoft.com/office/drawing/2014/main" id="{4D2B5F78-90E8-0A4E-8088-257B1A8F42DB}"/>
              </a:ext>
            </a:extLst>
          </p:cNvPr>
          <p:cNvSpPr txBox="1">
            <a:spLocks/>
          </p:cNvSpPr>
          <p:nvPr/>
        </p:nvSpPr>
        <p:spPr>
          <a:xfrm>
            <a:off x="204788" y="1073908"/>
            <a:ext cx="1920240" cy="1766182"/>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a:solidFill>
                  <a:schemeClr val="tx1"/>
                </a:solidFill>
                <a:latin typeface="+mn-lt"/>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tx1"/>
              </a:buClr>
              <a:buSzPct val="100000"/>
              <a:buFont typeface=".AppleSystemUIFont" charset="-120"/>
              <a:buChar char="–"/>
              <a:tabLst/>
              <a:defRPr sz="1400">
                <a:solidFill>
                  <a:schemeClr val="tx1"/>
                </a:solidFill>
                <a:latin typeface="+mn-lt"/>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a:solidFill>
                  <a:schemeClr val="tx1"/>
                </a:solidFill>
                <a:latin typeface="+mn-lt"/>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tx1"/>
              </a:buClr>
              <a:buSzPct val="100000"/>
              <a:buFont typeface=".AppleSystemUIFont" charset="-120"/>
              <a:buChar char="–"/>
              <a:tabLst/>
              <a:defRPr sz="1400" baseline="0">
                <a:solidFill>
                  <a:schemeClr val="tx1"/>
                </a:solidFill>
                <a:latin typeface="+mn-lt"/>
                <a:ea typeface="IBM Plex Sans" charset="0"/>
                <a:cs typeface="IBM Plex Sans" charset="0"/>
              </a:defRPr>
            </a:lvl4pPr>
            <a:lvl5pPr marL="803275" marR="0" indent="-171450" algn="l" defTabSz="914400" rtl="0" eaLnBrk="1" fontAlgn="base" latinLnBrk="0" hangingPunct="1">
              <a:lnSpc>
                <a:spcPct val="100000"/>
              </a:lnSpc>
              <a:spcBef>
                <a:spcPts val="1100"/>
              </a:spcBef>
              <a:spcAft>
                <a:spcPct val="0"/>
              </a:spcAft>
              <a:buClr>
                <a:schemeClr val="tx1"/>
              </a:buClr>
              <a:buSzTx/>
              <a:buFont typeface=".AppleSystemUIFont" charset="-120"/>
              <a:buChar char="»"/>
              <a:tabLst/>
              <a:defRPr sz="1400">
                <a:solidFill>
                  <a:schemeClr val="tx1"/>
                </a:solidFill>
                <a:latin typeface="+mn-lt"/>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r>
              <a:rPr lang="en-US" sz="1000" b="1" kern="0" dirty="0">
                <a:solidFill>
                  <a:schemeClr val="accent2"/>
                </a:solidFill>
                <a:cs typeface="Arial" panose="020B0604020202020204" pitchFamily="34" charset="0"/>
              </a:rPr>
              <a:t>Unmatched expertise</a:t>
            </a:r>
          </a:p>
          <a:p>
            <a:pPr lvl="1" defTabSz="914400"/>
            <a:r>
              <a:rPr lang="en-US" sz="900" kern="0" dirty="0">
                <a:cs typeface="Arial" panose="020B0604020202020204" pitchFamily="34" charset="0"/>
              </a:rPr>
              <a:t>Access to a global network of </a:t>
            </a:r>
            <a:r>
              <a:rPr lang="en-US" sz="900" b="1" kern="0" dirty="0">
                <a:cs typeface="Arial" panose="020B0604020202020204" pitchFamily="34" charset="0"/>
              </a:rPr>
              <a:t>recognized security experts </a:t>
            </a:r>
          </a:p>
          <a:p>
            <a:pPr lvl="1" defTabSz="914400"/>
            <a:r>
              <a:rPr lang="en-US" sz="900" b="1" kern="0" dirty="0">
                <a:cs typeface="Arial" panose="020B0604020202020204" pitchFamily="34" charset="0"/>
              </a:rPr>
              <a:t>Deep industry service delivery experience</a:t>
            </a:r>
            <a:r>
              <a:rPr lang="en-US" sz="900" kern="0" dirty="0">
                <a:cs typeface="Arial" panose="020B0604020202020204" pitchFamily="34" charset="0"/>
              </a:rPr>
              <a:t> across numerous types of operations </a:t>
            </a:r>
          </a:p>
          <a:p>
            <a:pPr lvl="1" defTabSz="914400"/>
            <a:r>
              <a:rPr lang="en-US" sz="900" kern="0" dirty="0">
                <a:cs typeface="Arial" panose="020B0604020202020204" pitchFamily="34" charset="0"/>
              </a:rPr>
              <a:t>Ability to </a:t>
            </a:r>
            <a:r>
              <a:rPr lang="en-US" sz="900" b="1" kern="0" dirty="0">
                <a:cs typeface="Arial" panose="020B0604020202020204" pitchFamily="34" charset="0"/>
              </a:rPr>
              <a:t>lead</a:t>
            </a:r>
            <a:r>
              <a:rPr lang="en-US" sz="900" kern="0" dirty="0">
                <a:cs typeface="Arial" panose="020B0604020202020204" pitchFamily="34" charset="0"/>
              </a:rPr>
              <a:t> and execute large, </a:t>
            </a:r>
            <a:r>
              <a:rPr lang="en-US" sz="900" b="1" kern="0" dirty="0">
                <a:cs typeface="Arial" panose="020B0604020202020204" pitchFamily="34" charset="0"/>
              </a:rPr>
              <a:t>transformational projects</a:t>
            </a:r>
          </a:p>
        </p:txBody>
      </p:sp>
      <p:sp>
        <p:nvSpPr>
          <p:cNvPr id="15" name="Text Placeholder 5">
            <a:extLst>
              <a:ext uri="{FF2B5EF4-FFF2-40B4-BE49-F238E27FC236}">
                <a16:creationId xmlns:a16="http://schemas.microsoft.com/office/drawing/2014/main" id="{C39C097D-0D71-E44F-A0E5-9C5470E1E75E}"/>
              </a:ext>
            </a:extLst>
          </p:cNvPr>
          <p:cNvSpPr txBox="1">
            <a:spLocks/>
          </p:cNvSpPr>
          <p:nvPr/>
        </p:nvSpPr>
        <p:spPr>
          <a:xfrm>
            <a:off x="204788" y="2981001"/>
            <a:ext cx="2103120" cy="3008161"/>
          </a:xfrm>
          <a:prstGeom prst="rect">
            <a:avLst/>
          </a:prstGeom>
        </p:spPr>
        <p:txBody>
          <a:bodyPr vert="horz" lIns="0" tIns="0" rIns="0" bIns="0" rtlCol="0">
            <a:noAutofit/>
          </a:bodyPr>
          <a:lst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a:solidFill>
                  <a:schemeClr val="tx1"/>
                </a:solidFill>
                <a:latin typeface="+mn-lt"/>
                <a:ea typeface="IBM Plex Sans" charset="0"/>
                <a:cs typeface="IBM Plex Sans" charset="0"/>
              </a:defRPr>
            </a:lvl1pPr>
            <a:lvl2pPr marL="171450" indent="-171450" algn="l" rtl="0" eaLnBrk="1" fontAlgn="base" hangingPunct="1">
              <a:lnSpc>
                <a:spcPct val="100000"/>
              </a:lnSpc>
              <a:spcBef>
                <a:spcPts val="1100"/>
              </a:spcBef>
              <a:spcAft>
                <a:spcPct val="0"/>
              </a:spcAft>
              <a:buClr>
                <a:schemeClr val="tx1"/>
              </a:buClr>
              <a:buSzPct val="100000"/>
              <a:buFont typeface=".AppleSystemUIFont" charset="-120"/>
              <a:buChar char="–"/>
              <a:tabLst/>
              <a:defRPr sz="1400">
                <a:solidFill>
                  <a:schemeClr val="tx1"/>
                </a:solidFill>
                <a:latin typeface="+mn-lt"/>
                <a:ea typeface="IBM Plex Sans" charset="0"/>
                <a:cs typeface="IBM Plex Sans" charset="0"/>
              </a:defRPr>
            </a:lvl2pPr>
            <a:lvl3pPr marL="342900" indent="-141288" algn="l" rtl="0" eaLnBrk="1" fontAlgn="base" hangingPunct="1">
              <a:lnSpc>
                <a:spcPct val="100000"/>
              </a:lnSpc>
              <a:spcBef>
                <a:spcPts val="1100"/>
              </a:spcBef>
              <a:spcAft>
                <a:spcPct val="0"/>
              </a:spcAft>
              <a:buClr>
                <a:schemeClr val="tx1"/>
              </a:buClr>
              <a:buSzPct val="100000"/>
              <a:buFont typeface="Arial" panose="020B0604020202020204" pitchFamily="34" charset="0"/>
              <a:buChar char="•"/>
              <a:tabLst/>
              <a:defRPr sz="1400">
                <a:solidFill>
                  <a:schemeClr val="tx1"/>
                </a:solidFill>
                <a:latin typeface="+mn-lt"/>
                <a:ea typeface="IBM Plex Sans" charset="0"/>
                <a:cs typeface="IBM Plex Sans" charset="0"/>
              </a:defRPr>
            </a:lvl3pPr>
            <a:lvl4pPr marL="628650" indent="-193675" algn="l" rtl="0" eaLnBrk="1" fontAlgn="base" hangingPunct="1">
              <a:lnSpc>
                <a:spcPct val="100000"/>
              </a:lnSpc>
              <a:spcBef>
                <a:spcPts val="1100"/>
              </a:spcBef>
              <a:spcAft>
                <a:spcPct val="0"/>
              </a:spcAft>
              <a:buClr>
                <a:schemeClr val="tx1"/>
              </a:buClr>
              <a:buSzPct val="100000"/>
              <a:buFont typeface=".AppleSystemUIFont" charset="-120"/>
              <a:buChar char="–"/>
              <a:tabLst/>
              <a:defRPr sz="1400" baseline="0">
                <a:solidFill>
                  <a:schemeClr val="tx1"/>
                </a:solidFill>
                <a:latin typeface="+mn-lt"/>
                <a:ea typeface="IBM Plex Sans" charset="0"/>
                <a:cs typeface="IBM Plex Sans" charset="0"/>
              </a:defRPr>
            </a:lvl4pPr>
            <a:lvl5pPr marL="803275" marR="0" indent="-171450" algn="l" defTabSz="914400" rtl="0" eaLnBrk="1" fontAlgn="base" latinLnBrk="0" hangingPunct="1">
              <a:lnSpc>
                <a:spcPct val="100000"/>
              </a:lnSpc>
              <a:spcBef>
                <a:spcPts val="1100"/>
              </a:spcBef>
              <a:spcAft>
                <a:spcPct val="0"/>
              </a:spcAft>
              <a:buClr>
                <a:schemeClr val="tx1"/>
              </a:buClr>
              <a:buSzTx/>
              <a:buFont typeface=".AppleSystemUIFont" charset="-120"/>
              <a:buChar char="»"/>
              <a:tabLst/>
              <a:defRPr sz="1400">
                <a:solidFill>
                  <a:schemeClr val="tx1"/>
                </a:solidFill>
                <a:latin typeface="+mn-lt"/>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r>
              <a:rPr lang="en-US" sz="1000" b="1" kern="0" dirty="0">
                <a:solidFill>
                  <a:schemeClr val="accent2"/>
                </a:solidFill>
                <a:cs typeface="Arial" panose="020B0604020202020204" pitchFamily="34" charset="0"/>
              </a:rPr>
              <a:t>Best-in-class MSS</a:t>
            </a:r>
          </a:p>
          <a:p>
            <a:pPr lvl="1" defTabSz="914400"/>
            <a:r>
              <a:rPr lang="en-US" sz="900" kern="0" dirty="0">
                <a:cs typeface="Arial" panose="020B0604020202020204" pitchFamily="34" charset="0"/>
              </a:rPr>
              <a:t>IBM X-Force® Exchange and Threat Research teams providing </a:t>
            </a:r>
            <a:r>
              <a:rPr lang="en-US" sz="900" b="1" kern="0" dirty="0">
                <a:cs typeface="Arial" panose="020B0604020202020204" pitchFamily="34" charset="0"/>
              </a:rPr>
              <a:t>zero-day threat alerts </a:t>
            </a:r>
            <a:r>
              <a:rPr lang="en-US" sz="900" kern="0" dirty="0">
                <a:cs typeface="Arial" panose="020B0604020202020204" pitchFamily="34" charset="0"/>
              </a:rPr>
              <a:t>to clients  </a:t>
            </a:r>
          </a:p>
          <a:p>
            <a:pPr lvl="1" defTabSz="914400"/>
            <a:r>
              <a:rPr lang="en-US" sz="900" b="1" kern="0" dirty="0">
                <a:cs typeface="Arial" panose="020B0604020202020204" pitchFamily="34" charset="0"/>
              </a:rPr>
              <a:t>2700+ employees </a:t>
            </a:r>
            <a:br>
              <a:rPr lang="en-US" sz="900" kern="0" dirty="0">
                <a:cs typeface="Arial" panose="020B0604020202020204" pitchFamily="34" charset="0"/>
              </a:rPr>
            </a:br>
            <a:r>
              <a:rPr lang="en-US" sz="900" kern="0" dirty="0">
                <a:cs typeface="Arial" panose="020B0604020202020204" pitchFamily="34" charset="0"/>
              </a:rPr>
              <a:t>serving 130+ countries, </a:t>
            </a:r>
            <a:br>
              <a:rPr lang="en-US" sz="900" kern="0" dirty="0">
                <a:cs typeface="Arial" panose="020B0604020202020204" pitchFamily="34" charset="0"/>
              </a:rPr>
            </a:br>
            <a:r>
              <a:rPr lang="en-US" sz="900" kern="0" dirty="0">
                <a:cs typeface="Arial" panose="020B0604020202020204" pitchFamily="34" charset="0"/>
              </a:rPr>
              <a:t>with a </a:t>
            </a:r>
            <a:r>
              <a:rPr lang="en-US" sz="900" b="1" kern="0" dirty="0">
                <a:cs typeface="Arial" panose="020B0604020202020204" pitchFamily="34" charset="0"/>
              </a:rPr>
              <a:t>95% retention rate</a:t>
            </a:r>
          </a:p>
          <a:p>
            <a:pPr lvl="1" defTabSz="914400"/>
            <a:r>
              <a:rPr lang="en-US" sz="900" b="1" kern="0" dirty="0">
                <a:cs typeface="Arial" panose="020B0604020202020204" pitchFamily="34" charset="0"/>
              </a:rPr>
              <a:t>4.7T security events</a:t>
            </a:r>
            <a:r>
              <a:rPr lang="en-US" sz="900" kern="0" dirty="0">
                <a:cs typeface="Arial" panose="020B0604020202020204" pitchFamily="34" charset="0"/>
              </a:rPr>
              <a:t> analyzed monthly across </a:t>
            </a:r>
            <a:r>
              <a:rPr lang="en-US" sz="900" b="1" kern="0" dirty="0">
                <a:cs typeface="Arial" panose="020B0604020202020204" pitchFamily="34" charset="0"/>
              </a:rPr>
              <a:t>4,500+ global clients</a:t>
            </a:r>
          </a:p>
        </p:txBody>
      </p:sp>
      <p:pic>
        <p:nvPicPr>
          <p:cNvPr id="9" name="Picture 8" descr="A screenshot of a cell phone&#10;&#10;Description automatically generated">
            <a:extLst>
              <a:ext uri="{FF2B5EF4-FFF2-40B4-BE49-F238E27FC236}">
                <a16:creationId xmlns:a16="http://schemas.microsoft.com/office/drawing/2014/main" id="{0D5E5745-5493-2B4A-8CC2-DEDE06F71B91}"/>
              </a:ext>
            </a:extLst>
          </p:cNvPr>
          <p:cNvPicPr>
            <a:picLocks noChangeAspect="1"/>
          </p:cNvPicPr>
          <p:nvPr/>
        </p:nvPicPr>
        <p:blipFill rotWithShape="1">
          <a:blip r:embed="rId3"/>
          <a:srcRect t="12716"/>
          <a:stretch/>
        </p:blipFill>
        <p:spPr>
          <a:xfrm>
            <a:off x="4495846" y="807085"/>
            <a:ext cx="2624282" cy="2616032"/>
          </a:xfrm>
          <a:prstGeom prst="rect">
            <a:avLst/>
          </a:prstGeom>
        </p:spPr>
      </p:pic>
      <p:pic>
        <p:nvPicPr>
          <p:cNvPr id="10" name="Picture 9" descr="A close up of a map&#10;&#10;Description automatically generated">
            <a:extLst>
              <a:ext uri="{FF2B5EF4-FFF2-40B4-BE49-F238E27FC236}">
                <a16:creationId xmlns:a16="http://schemas.microsoft.com/office/drawing/2014/main" id="{96ADD9DD-6E66-8F45-BA25-493DC61336CF}"/>
              </a:ext>
            </a:extLst>
          </p:cNvPr>
          <p:cNvPicPr>
            <a:picLocks noChangeAspect="1"/>
          </p:cNvPicPr>
          <p:nvPr/>
        </p:nvPicPr>
        <p:blipFill rotWithShape="1">
          <a:blip r:embed="rId4"/>
          <a:srcRect t="14504"/>
          <a:stretch/>
        </p:blipFill>
        <p:spPr>
          <a:xfrm>
            <a:off x="6350808" y="1828724"/>
            <a:ext cx="2624282" cy="2562731"/>
          </a:xfrm>
          <a:prstGeom prst="rect">
            <a:avLst/>
          </a:prstGeom>
        </p:spPr>
      </p:pic>
      <p:sp>
        <p:nvSpPr>
          <p:cNvPr id="3" name="TextBox 2">
            <a:extLst>
              <a:ext uri="{FF2B5EF4-FFF2-40B4-BE49-F238E27FC236}">
                <a16:creationId xmlns:a16="http://schemas.microsoft.com/office/drawing/2014/main" id="{D0998A05-1254-F045-BA85-16606F52D8E1}"/>
              </a:ext>
            </a:extLst>
          </p:cNvPr>
          <p:cNvSpPr txBox="1"/>
          <p:nvPr/>
        </p:nvSpPr>
        <p:spPr>
          <a:xfrm>
            <a:off x="7036792" y="1624016"/>
            <a:ext cx="2144937" cy="215444"/>
          </a:xfrm>
          <a:prstGeom prst="rect">
            <a:avLst/>
          </a:prstGeom>
          <a:noFill/>
        </p:spPr>
        <p:txBody>
          <a:bodyPr wrap="square" rtlCol="0">
            <a:spAutoFit/>
          </a:bodyPr>
          <a:lstStyle/>
          <a:p>
            <a:r>
              <a:rPr lang="en-US" sz="800" b="1" dirty="0">
                <a:solidFill>
                  <a:schemeClr val="accent2"/>
                </a:solidFill>
                <a:ea typeface="IBM Plex Sans" charset="0"/>
                <a:cs typeface="IBM Plex Sans" charset="0"/>
              </a:rPr>
              <a:t>The Forrester Wave™: EU MSSPs, 2020</a:t>
            </a:r>
          </a:p>
        </p:txBody>
      </p:sp>
      <p:sp>
        <p:nvSpPr>
          <p:cNvPr id="16" name="TextBox 15">
            <a:extLst>
              <a:ext uri="{FF2B5EF4-FFF2-40B4-BE49-F238E27FC236}">
                <a16:creationId xmlns:a16="http://schemas.microsoft.com/office/drawing/2014/main" id="{F7658240-7AE6-E841-AAD3-D18EA2063613}"/>
              </a:ext>
            </a:extLst>
          </p:cNvPr>
          <p:cNvSpPr txBox="1"/>
          <p:nvPr/>
        </p:nvSpPr>
        <p:spPr>
          <a:xfrm>
            <a:off x="4495846" y="595853"/>
            <a:ext cx="2678351" cy="215444"/>
          </a:xfrm>
          <a:prstGeom prst="rect">
            <a:avLst/>
          </a:prstGeom>
          <a:noFill/>
        </p:spPr>
        <p:txBody>
          <a:bodyPr wrap="square" rtlCol="0">
            <a:spAutoFit/>
          </a:bodyPr>
          <a:lstStyle/>
          <a:p>
            <a:r>
              <a:rPr lang="en-US" sz="800" b="1" dirty="0">
                <a:solidFill>
                  <a:schemeClr val="accent2"/>
                </a:solidFill>
                <a:latin typeface="+mn-lt"/>
                <a:ea typeface="IBM Plex Sans" charset="0"/>
                <a:cs typeface="IBM Plex Sans" charset="0"/>
              </a:rPr>
              <a:t>The </a:t>
            </a:r>
            <a:r>
              <a:rPr lang="en-US" sz="800" b="1" dirty="0">
                <a:solidFill>
                  <a:schemeClr val="accent2"/>
                </a:solidFill>
                <a:ea typeface="IBM Plex Sans" charset="0"/>
                <a:cs typeface="IBM Plex Sans" charset="0"/>
              </a:rPr>
              <a:t>Forrester Wave™: </a:t>
            </a:r>
            <a:r>
              <a:rPr lang="en-US" sz="800" b="1" dirty="0">
                <a:solidFill>
                  <a:schemeClr val="accent2"/>
                </a:solidFill>
                <a:latin typeface="+mn-lt"/>
                <a:ea typeface="IBM Plex Sans" charset="0"/>
                <a:cs typeface="IBM Plex Sans" charset="0"/>
              </a:rPr>
              <a:t>Global MSSPs, 2020</a:t>
            </a:r>
          </a:p>
        </p:txBody>
      </p:sp>
      <p:sp>
        <p:nvSpPr>
          <p:cNvPr id="4" name="Rounded Rectangle 3">
            <a:extLst>
              <a:ext uri="{FF2B5EF4-FFF2-40B4-BE49-F238E27FC236}">
                <a16:creationId xmlns:a16="http://schemas.microsoft.com/office/drawing/2014/main" id="{9483A675-E8DB-064A-BBB8-132300CC4883}"/>
              </a:ext>
            </a:extLst>
          </p:cNvPr>
          <p:cNvSpPr/>
          <p:nvPr/>
        </p:nvSpPr>
        <p:spPr bwMode="auto">
          <a:xfrm>
            <a:off x="6101558" y="1167988"/>
            <a:ext cx="629055" cy="112088"/>
          </a:xfrm>
          <a:prstGeom prst="roundRect">
            <a:avLst/>
          </a:prstGeom>
          <a:noFill/>
          <a:ln w="19050">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mn-lt"/>
            </a:endParaRPr>
          </a:p>
        </p:txBody>
      </p:sp>
      <p:sp>
        <p:nvSpPr>
          <p:cNvPr id="17" name="Rounded Rectangle 16">
            <a:extLst>
              <a:ext uri="{FF2B5EF4-FFF2-40B4-BE49-F238E27FC236}">
                <a16:creationId xmlns:a16="http://schemas.microsoft.com/office/drawing/2014/main" id="{B544F12F-D40B-1245-AC37-87E28AE43839}"/>
              </a:ext>
            </a:extLst>
          </p:cNvPr>
          <p:cNvSpPr/>
          <p:nvPr/>
        </p:nvSpPr>
        <p:spPr bwMode="auto">
          <a:xfrm>
            <a:off x="8478193" y="2166590"/>
            <a:ext cx="310208" cy="208613"/>
          </a:xfrm>
          <a:prstGeom prst="roundRect">
            <a:avLst/>
          </a:prstGeom>
          <a:noFill/>
          <a:ln w="19050">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mn-lt"/>
            </a:endParaRPr>
          </a:p>
        </p:txBody>
      </p:sp>
      <p:pic>
        <p:nvPicPr>
          <p:cNvPr id="18" name="Picture 17" descr="Chart&#10;&#10;Description automatically generated">
            <a:extLst>
              <a:ext uri="{FF2B5EF4-FFF2-40B4-BE49-F238E27FC236}">
                <a16:creationId xmlns:a16="http://schemas.microsoft.com/office/drawing/2014/main" id="{7301B2A0-F6B9-3C47-8808-641DD3470DF9}"/>
              </a:ext>
            </a:extLst>
          </p:cNvPr>
          <p:cNvPicPr/>
          <p:nvPr/>
        </p:nvPicPr>
        <p:blipFill rotWithShape="1">
          <a:blip r:embed="rId5" cstate="print">
            <a:extLst>
              <a:ext uri="{28A0092B-C50C-407E-A947-70E740481C1C}">
                <a14:useLocalDpi xmlns:a14="http://schemas.microsoft.com/office/drawing/2010/main" val="0"/>
              </a:ext>
            </a:extLst>
          </a:blip>
          <a:srcRect t="3763"/>
          <a:stretch/>
        </p:blipFill>
        <p:spPr>
          <a:xfrm>
            <a:off x="4517477" y="2571750"/>
            <a:ext cx="2645060" cy="2506864"/>
          </a:xfrm>
          <a:prstGeom prst="rect">
            <a:avLst/>
          </a:prstGeom>
        </p:spPr>
      </p:pic>
      <p:sp>
        <p:nvSpPr>
          <p:cNvPr id="19" name="TextBox 18">
            <a:extLst>
              <a:ext uri="{FF2B5EF4-FFF2-40B4-BE49-F238E27FC236}">
                <a16:creationId xmlns:a16="http://schemas.microsoft.com/office/drawing/2014/main" id="{135A47F3-C89F-A94B-A4A9-42A27547ECA5}"/>
              </a:ext>
            </a:extLst>
          </p:cNvPr>
          <p:cNvSpPr txBox="1"/>
          <p:nvPr/>
        </p:nvSpPr>
        <p:spPr>
          <a:xfrm>
            <a:off x="4517477" y="2363563"/>
            <a:ext cx="2656014" cy="215444"/>
          </a:xfrm>
          <a:prstGeom prst="rect">
            <a:avLst/>
          </a:prstGeom>
          <a:solidFill>
            <a:schemeClr val="bg1"/>
          </a:solidFill>
        </p:spPr>
        <p:txBody>
          <a:bodyPr wrap="square" rtlCol="0">
            <a:spAutoFit/>
          </a:bodyPr>
          <a:lstStyle/>
          <a:p>
            <a:r>
              <a:rPr lang="en-US" sz="800" b="1" dirty="0">
                <a:solidFill>
                  <a:schemeClr val="accent2"/>
                </a:solidFill>
                <a:ea typeface="IBM Plex Sans" charset="0"/>
                <a:cs typeface="IBM Plex Sans" charset="0"/>
              </a:rPr>
              <a:t>IDC MarketScape: WW Managed Security Services</a:t>
            </a:r>
          </a:p>
        </p:txBody>
      </p:sp>
      <p:sp>
        <p:nvSpPr>
          <p:cNvPr id="20" name="Rounded Rectangle 19">
            <a:extLst>
              <a:ext uri="{FF2B5EF4-FFF2-40B4-BE49-F238E27FC236}">
                <a16:creationId xmlns:a16="http://schemas.microsoft.com/office/drawing/2014/main" id="{C6AA8214-1768-9C44-9505-7B0528D2A298}"/>
              </a:ext>
            </a:extLst>
          </p:cNvPr>
          <p:cNvSpPr/>
          <p:nvPr/>
        </p:nvSpPr>
        <p:spPr bwMode="auto">
          <a:xfrm>
            <a:off x="6901426" y="2767378"/>
            <a:ext cx="270732" cy="173554"/>
          </a:xfrm>
          <a:prstGeom prst="roundRect">
            <a:avLst/>
          </a:prstGeom>
          <a:noFill/>
          <a:ln w="19050">
            <a:solidFill>
              <a:schemeClr val="accent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mn-lt"/>
            </a:endParaRPr>
          </a:p>
        </p:txBody>
      </p:sp>
      <p:sp>
        <p:nvSpPr>
          <p:cNvPr id="21" name="Footer Placeholder">
            <a:extLst>
              <a:ext uri="{FF2B5EF4-FFF2-40B4-BE49-F238E27FC236}">
                <a16:creationId xmlns:a16="http://schemas.microsoft.com/office/drawing/2014/main" id="{D46EF089-FA38-449E-97A0-1E9610104C89}"/>
              </a:ext>
            </a:extLst>
          </p:cNvPr>
          <p:cNvSpPr>
            <a:spLocks noGrp="1"/>
          </p:cNvSpPr>
          <p:nvPr>
            <p:ph type="ftr" sz="quarter" idx="10"/>
          </p:nvPr>
        </p:nvSpPr>
        <p:spPr>
          <a:xfrm>
            <a:off x="228666" y="4800600"/>
            <a:ext cx="4114735" cy="166687"/>
          </a:xfrm>
        </p:spPr>
        <p:txBody>
          <a:bodyPr/>
          <a:lstStyle/>
          <a:p>
            <a:pPr marL="0" marR="0" lvl="0" indent="0" algn="l" defTabSz="685992" rtl="0" eaLnBrk="1" fontAlgn="auto" latinLnBrk="0" hangingPunct="1">
              <a:lnSpc>
                <a:spcPct val="100000"/>
              </a:lnSpc>
              <a:spcBef>
                <a:spcPts val="0"/>
              </a:spcBef>
              <a:spcAft>
                <a:spcPts val="0"/>
              </a:spcAft>
              <a:buClrTx/>
              <a:buSzTx/>
              <a:buFontTx/>
              <a:buNone/>
              <a:tabLst/>
              <a:defRPr/>
            </a:pPr>
            <a:r>
              <a:rPr lang="en-US" dirty="0">
                <a:solidFill>
                  <a:srgbClr val="000000"/>
                </a:solidFill>
              </a:rPr>
              <a:t>I</a:t>
            </a:r>
            <a:r>
              <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BM Security © 2022 IBM Corporation</a:t>
            </a:r>
          </a:p>
        </p:txBody>
      </p:sp>
    </p:spTree>
    <p:extLst>
      <p:ext uri="{BB962C8B-B14F-4D97-AF65-F5344CB8AC3E}">
        <p14:creationId xmlns:p14="http://schemas.microsoft.com/office/powerpoint/2010/main" val="2479147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01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E5024-3EB6-B34D-9A39-BCD1926EFBAE}"/>
              </a:ext>
            </a:extLst>
          </p:cNvPr>
          <p:cNvSpPr>
            <a:spLocks noGrp="1"/>
          </p:cNvSpPr>
          <p:nvPr>
            <p:ph type="title"/>
          </p:nvPr>
        </p:nvSpPr>
        <p:spPr/>
        <p:txBody>
          <a:bodyPr/>
          <a:lstStyle/>
          <a:p>
            <a:r>
              <a:rPr lang="en-US" dirty="0"/>
              <a:t>Endpoint security: </a:t>
            </a:r>
            <a:br>
              <a:rPr lang="en-US" dirty="0"/>
            </a:br>
            <a:r>
              <a:rPr lang="en-US" dirty="0"/>
              <a:t>more timely, more challenges</a:t>
            </a:r>
          </a:p>
        </p:txBody>
      </p:sp>
      <p:sp>
        <p:nvSpPr>
          <p:cNvPr id="4" name="Slide Number Placeholder 3">
            <a:extLst>
              <a:ext uri="{FF2B5EF4-FFF2-40B4-BE49-F238E27FC236}">
                <a16:creationId xmlns:a16="http://schemas.microsoft.com/office/drawing/2014/main" id="{95DBC4EF-A329-B541-B13F-B75425668DBF}"/>
              </a:ext>
            </a:extLst>
          </p:cNvPr>
          <p:cNvSpPr>
            <a:spLocks noGrp="1"/>
          </p:cNvSpPr>
          <p:nvPr>
            <p:ph type="sldNum" sz="quarter" idx="11"/>
          </p:nvPr>
        </p:nvSpPr>
        <p:spPr/>
        <p:txBody>
          <a:bodyPr/>
          <a:lstStyle/>
          <a:p>
            <a:fld id="{59395FB3-9C97-154F-86B2-7E381B951268}" type="slidenum">
              <a:rPr lang="en-US" smtClean="0"/>
              <a:pPr/>
              <a:t>2</a:t>
            </a:fld>
            <a:endParaRPr lang="en-US" dirty="0"/>
          </a:p>
        </p:txBody>
      </p:sp>
      <p:sp>
        <p:nvSpPr>
          <p:cNvPr id="5" name="Text Placeholder 4">
            <a:extLst>
              <a:ext uri="{FF2B5EF4-FFF2-40B4-BE49-F238E27FC236}">
                <a16:creationId xmlns:a16="http://schemas.microsoft.com/office/drawing/2014/main" id="{5853149C-BE8D-7641-8CB1-3B8798FF5E9F}"/>
              </a:ext>
            </a:extLst>
          </p:cNvPr>
          <p:cNvSpPr>
            <a:spLocks noGrp="1"/>
          </p:cNvSpPr>
          <p:nvPr>
            <p:ph type="body" sz="quarter" idx="13"/>
          </p:nvPr>
        </p:nvSpPr>
        <p:spPr>
          <a:xfrm>
            <a:off x="192024" y="1115260"/>
            <a:ext cx="4179951" cy="3008376"/>
          </a:xfrm>
        </p:spPr>
        <p:txBody>
          <a:bodyPr/>
          <a:lstStyle/>
          <a:p>
            <a:r>
              <a:rPr lang="en-US" dirty="0"/>
              <a:t>Traditional approaches rely on finding what’s known (known signatures), but attackers target unknown (fileless/ransomware) </a:t>
            </a:r>
          </a:p>
          <a:p>
            <a:r>
              <a:rPr lang="en-US" dirty="0"/>
              <a:t>Poor visibility and zero-day attacks</a:t>
            </a:r>
          </a:p>
          <a:p>
            <a:r>
              <a:rPr lang="en-US" dirty="0"/>
              <a:t>Attackers are “living off the land” (manipulating legitimate software and files to disguise their presence)</a:t>
            </a:r>
          </a:p>
          <a:p>
            <a:r>
              <a:rPr lang="en-US" dirty="0"/>
              <a:t>A rise in—and complexity of—malicious and automated cyber activity, most of which originates at the endpoint</a:t>
            </a:r>
          </a:p>
          <a:p>
            <a:r>
              <a:rPr lang="en-US" dirty="0"/>
              <a:t>Inexperienced, new and fatigued analysts who struggle with complex tooling, alert overload and time-consuming investigations</a:t>
            </a:r>
          </a:p>
        </p:txBody>
      </p:sp>
      <p:sp>
        <p:nvSpPr>
          <p:cNvPr id="8" name="Text Placeholder 6">
            <a:extLst>
              <a:ext uri="{FF2B5EF4-FFF2-40B4-BE49-F238E27FC236}">
                <a16:creationId xmlns:a16="http://schemas.microsoft.com/office/drawing/2014/main" id="{F8F3FCF6-DD47-3A4A-BEB6-6653A8F23015}"/>
              </a:ext>
            </a:extLst>
          </p:cNvPr>
          <p:cNvSpPr txBox="1"/>
          <p:nvPr/>
        </p:nvSpPr>
        <p:spPr>
          <a:xfrm>
            <a:off x="5151420" y="1239259"/>
            <a:ext cx="3423139" cy="17449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lnSpc>
                <a:spcPct val="90000"/>
              </a:lnSpc>
              <a:tabLst/>
              <a:defRPr sz="9600">
                <a:gradFill flip="none" rotWithShape="1">
                  <a:gsLst>
                    <a:gs pos="0">
                      <a:schemeClr val="accent2"/>
                    </a:gs>
                    <a:gs pos="70000">
                      <a:schemeClr val="accent3"/>
                    </a:gs>
                  </a:gsLst>
                  <a:lin ang="18000000" scaled="0"/>
                </a:gradFill>
                <a:latin typeface="IBM Plex Sans ExtraLight"/>
                <a:ea typeface="IBM Plex Sans ExtraLight"/>
                <a:cs typeface="IBM Plex Sans ExtraLight"/>
                <a:sym typeface="IBM Plex Sans ExtraLight"/>
              </a:defRPr>
            </a:lvl1pPr>
          </a:lstStyle>
          <a:p>
            <a:pPr marL="0" marR="0" lvl="0" indent="0" defTabSz="914400" eaLnBrk="1" fontAlgn="auto" latinLnBrk="0" hangingPunct="0">
              <a:lnSpc>
                <a:spcPct val="90000"/>
              </a:lnSpc>
              <a:spcBef>
                <a:spcPts val="110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latin typeface="IBM Plex Sans ExtraLight"/>
                <a:sym typeface="IBM Plex Sans ExtraLight"/>
              </a:rPr>
              <a:t>“Endpoint security continues to be one of the most requested core topic coverage areas ... because the endpoint is often a target of attack, attacks becoming more sophisticated, and endpoints getting more and more diversified.”</a:t>
            </a:r>
          </a:p>
        </p:txBody>
      </p:sp>
      <p:sp>
        <p:nvSpPr>
          <p:cNvPr id="9" name="Text Placeholder 6">
            <a:extLst>
              <a:ext uri="{FF2B5EF4-FFF2-40B4-BE49-F238E27FC236}">
                <a16:creationId xmlns:a16="http://schemas.microsoft.com/office/drawing/2014/main" id="{D23DD23A-4300-C049-8DB5-C4217B18C0D3}"/>
              </a:ext>
            </a:extLst>
          </p:cNvPr>
          <p:cNvSpPr txBox="1"/>
          <p:nvPr/>
        </p:nvSpPr>
        <p:spPr>
          <a:xfrm>
            <a:off x="5151419" y="3444949"/>
            <a:ext cx="3423139" cy="1338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Autofit/>
          </a:bodyPr>
          <a:lstStyle>
            <a:lvl1pPr>
              <a:lnSpc>
                <a:spcPct val="90000"/>
              </a:lnSpc>
              <a:tabLst/>
              <a:defRPr sz="9600">
                <a:gradFill flip="none" rotWithShape="1">
                  <a:gsLst>
                    <a:gs pos="0">
                      <a:srgbClr val="8143F3"/>
                    </a:gs>
                    <a:gs pos="100000">
                      <a:srgbClr val="5BAEF9"/>
                    </a:gs>
                  </a:gsLst>
                  <a:lin ang="18000000" scaled="0"/>
                </a:gradFill>
                <a:latin typeface="IBM Plex Sans ExtraLight"/>
                <a:ea typeface="IBM Plex Sans ExtraLight"/>
                <a:cs typeface="IBM Plex Sans ExtraLight"/>
                <a:sym typeface="IBM Plex Sans ExtraLight"/>
              </a:defRPr>
            </a:lvl1pPr>
          </a:lstStyle>
          <a:p>
            <a:pPr marL="0" marR="0" lvl="0" indent="0" defTabSz="914400" eaLnBrk="1" fontAlgn="auto" latinLnBrk="0" hangingPunct="0">
              <a:lnSpc>
                <a:spcPct val="90000"/>
              </a:lnSpc>
              <a:spcBef>
                <a:spcPts val="1100"/>
              </a:spcBef>
              <a:spcAft>
                <a:spcPts val="0"/>
              </a:spcAft>
              <a:buClrTx/>
              <a:buSzTx/>
              <a:buFontTx/>
              <a:buNone/>
              <a:tabLst/>
              <a:defRPr/>
            </a:pPr>
            <a:r>
              <a:rPr kumimoji="0" lang="en-US" sz="1000" b="0" i="1" u="none" strike="noStrike" kern="0" cap="none" spc="0" normalizeH="0" baseline="0" noProof="0" dirty="0">
                <a:ln>
                  <a:noFill/>
                </a:ln>
                <a:solidFill>
                  <a:schemeClr val="bg1"/>
                </a:solidFill>
                <a:effectLst/>
                <a:uLnTx/>
                <a:uFillTx/>
                <a:latin typeface="IBM Plex Sans ExtraLight"/>
                <a:sym typeface="IBM Plex Sans ExtraLight"/>
              </a:rPr>
              <a:t>Gartner, Guide to Endpoint Security Concepts, Dec. 2020</a:t>
            </a:r>
          </a:p>
        </p:txBody>
      </p:sp>
      <p:sp>
        <p:nvSpPr>
          <p:cNvPr id="10" name="Footer Placeholder">
            <a:extLst>
              <a:ext uri="{FF2B5EF4-FFF2-40B4-BE49-F238E27FC236}">
                <a16:creationId xmlns:a16="http://schemas.microsoft.com/office/drawing/2014/main" id="{7B69E2EC-7B03-44EC-B86B-7F852B1F8420}"/>
              </a:ext>
            </a:extLst>
          </p:cNvPr>
          <p:cNvSpPr>
            <a:spLocks noGrp="1"/>
          </p:cNvSpPr>
          <p:nvPr>
            <p:ph type="ftr" sz="quarter" idx="10"/>
          </p:nvPr>
        </p:nvSpPr>
        <p:spPr>
          <a:xfrm>
            <a:off x="228666" y="4800600"/>
            <a:ext cx="4114735" cy="166687"/>
          </a:xfrm>
        </p:spPr>
        <p:txBody>
          <a:bodyPr/>
          <a:lstStyle/>
          <a:p>
            <a:pPr marL="0" marR="0" lvl="0" indent="0" algn="l" defTabSz="685992" rtl="0" eaLnBrk="1" fontAlgn="auto" latinLnBrk="0" hangingPunct="1">
              <a:lnSpc>
                <a:spcPct val="100000"/>
              </a:lnSpc>
              <a:spcBef>
                <a:spcPts val="0"/>
              </a:spcBef>
              <a:spcAft>
                <a:spcPts val="0"/>
              </a:spcAft>
              <a:buClrTx/>
              <a:buSzTx/>
              <a:buFontTx/>
              <a:buNone/>
              <a:tabLst/>
              <a:defRPr/>
            </a:pPr>
            <a:r>
              <a:rPr lang="en-US" dirty="0">
                <a:solidFill>
                  <a:srgbClr val="000000"/>
                </a:solidFill>
              </a:rPr>
              <a:t>I</a:t>
            </a:r>
            <a:r>
              <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BM Security © 2022 IBM Corporation</a:t>
            </a:r>
          </a:p>
        </p:txBody>
      </p:sp>
    </p:spTree>
    <p:extLst>
      <p:ext uri="{BB962C8B-B14F-4D97-AF65-F5344CB8AC3E}">
        <p14:creationId xmlns:p14="http://schemas.microsoft.com/office/powerpoint/2010/main" val="121787041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7343" y="1141668"/>
            <a:ext cx="4263377" cy="405748"/>
          </a:xfrm>
        </p:spPr>
        <p:txBody>
          <a:bodyPr/>
          <a:lstStyle/>
          <a:p>
            <a:r>
              <a:rPr lang="en-US" dirty="0">
                <a:solidFill>
                  <a:schemeClr val="tx1"/>
                </a:solidFill>
                <a:latin typeface="+mn-lt"/>
              </a:rPr>
              <a:t>Average number of days in a lifecycle of a compromised credentials attack breach </a:t>
            </a:r>
          </a:p>
        </p:txBody>
      </p:sp>
      <p:sp>
        <p:nvSpPr>
          <p:cNvPr id="2" name="Slide Number Placeholder 1">
            <a:extLst>
              <a:ext uri="{FF2B5EF4-FFF2-40B4-BE49-F238E27FC236}">
                <a16:creationId xmlns:a16="http://schemas.microsoft.com/office/drawing/2014/main" id="{A4DB7D5E-3F48-9448-9D12-D06A933C01F0}"/>
              </a:ext>
            </a:extLst>
          </p:cNvPr>
          <p:cNvSpPr>
            <a:spLocks noGrp="1"/>
          </p:cNvSpPr>
          <p:nvPr>
            <p:ph type="sldNum" sz="quarter" idx="16"/>
          </p:nvPr>
        </p:nvSpPr>
        <p:spPr/>
        <p:txBody>
          <a:bodyPr/>
          <a:lstStyle/>
          <a:p>
            <a:fld id="{59395FB3-9C97-154F-86B2-7E381B951268}" type="slidenum">
              <a:rPr lang="en-US" smtClean="0"/>
              <a:pPr/>
              <a:t>3</a:t>
            </a:fld>
            <a:endParaRPr lang="en-US" dirty="0"/>
          </a:p>
        </p:txBody>
      </p:sp>
      <p:sp>
        <p:nvSpPr>
          <p:cNvPr id="13" name="Text Placeholder 5">
            <a:extLst>
              <a:ext uri="{FF2B5EF4-FFF2-40B4-BE49-F238E27FC236}">
                <a16:creationId xmlns:a16="http://schemas.microsoft.com/office/drawing/2014/main" id="{743D95AC-E271-D64E-957D-96FD45D06BCF}"/>
              </a:ext>
            </a:extLst>
          </p:cNvPr>
          <p:cNvSpPr txBox="1">
            <a:spLocks/>
          </p:cNvSpPr>
          <p:nvPr/>
        </p:nvSpPr>
        <p:spPr>
          <a:xfrm>
            <a:off x="129546" y="1633552"/>
            <a:ext cx="2739980" cy="997196"/>
          </a:xfrm>
          <a:prstGeom prst="rect">
            <a:avLst/>
          </a:prstGeom>
        </p:spPr>
        <p:txBody>
          <a:bodyPr vert="horz" wrap="square" lIns="0" tIns="0" rIns="0" bIns="0" rtlCol="0" anchor="b" anchorCtr="0">
            <a:spAutoFit/>
          </a:bodyPr>
          <a:lstStyle>
            <a:lvl1pPr marL="0" indent="0" algn="l" rtl="0" eaLnBrk="1" fontAlgn="base" hangingPunct="1">
              <a:lnSpc>
                <a:spcPct val="90000"/>
              </a:lnSpc>
              <a:spcBef>
                <a:spcPts val="1100"/>
              </a:spcBef>
              <a:spcAft>
                <a:spcPct val="0"/>
              </a:spcAft>
              <a:buClr>
                <a:srgbClr val="6D6E70"/>
              </a:buClr>
              <a:buSzPct val="90000"/>
              <a:buFont typeface="Wingdings" pitchFamily="2" charset="2"/>
              <a:buNone/>
              <a:defRPr lang="en-US" sz="9600" dirty="0">
                <a:gradFill>
                  <a:gsLst>
                    <a:gs pos="70000">
                      <a:schemeClr val="accent3"/>
                    </a:gs>
                    <a:gs pos="0">
                      <a:schemeClr val="accent2"/>
                    </a:gs>
                  </a:gsLst>
                  <a:lin ang="18000000" scaled="0"/>
                </a:gradFill>
                <a:latin typeface="IBM Plex Sans ExtraLight" panose="020B0303050203000203" pitchFamily="34" charset="0"/>
                <a:ea typeface="IBM Plex Sans" charset="0"/>
                <a:cs typeface="IBM Plex Sans" charset="0"/>
              </a:defRPr>
            </a:lvl1pPr>
            <a:lvl2pPr marL="171450" indent="-171450" algn="l" rtl="0" eaLnBrk="1" fontAlgn="base" hangingPunct="1">
              <a:lnSpc>
                <a:spcPct val="100000"/>
              </a:lnSpc>
              <a:spcBef>
                <a:spcPts val="12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200"/>
              </a:spcBef>
              <a:spcAft>
                <a:spcPct val="0"/>
              </a:spcAft>
              <a:buClr>
                <a:schemeClr val="bg1"/>
              </a:buClr>
              <a:buSzPct val="100000"/>
              <a:buFont typeface="System Font Regular"/>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200"/>
              </a:spcBef>
              <a:spcAft>
                <a:spcPct val="0"/>
              </a:spcAft>
              <a:buClr>
                <a:schemeClr val="bg1"/>
              </a:buClr>
              <a:buSzPct val="100000"/>
              <a:buFont typeface="System Font Regular"/>
              <a:buChar char="»"/>
              <a:tabLst/>
              <a:defRPr sz="1400" baseline="0">
                <a:solidFill>
                  <a:schemeClr val="bg1"/>
                </a:solidFill>
                <a:latin typeface="IBM Plex Sans" charset="0"/>
                <a:ea typeface="IBM Plex Sans" charset="0"/>
                <a:cs typeface="IBM Plex Sans" charset="0"/>
              </a:defRPr>
            </a:lvl4pPr>
            <a:lvl5pPr marL="803275" indent="-171450" algn="l" rtl="0" eaLnBrk="1" fontAlgn="base" hangingPunct="1">
              <a:lnSpc>
                <a:spcPct val="100000"/>
              </a:lnSpc>
              <a:spcBef>
                <a:spcPts val="1200"/>
              </a:spcBef>
              <a:spcAft>
                <a:spcPct val="0"/>
              </a:spcAft>
              <a:buClr>
                <a:schemeClr val="bg1"/>
              </a:buClr>
              <a:buFont typeface="System Font Regular"/>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r>
              <a:rPr lang="en-US" sz="7200" kern="0" dirty="0"/>
              <a:t>287</a:t>
            </a:r>
          </a:p>
        </p:txBody>
      </p:sp>
      <p:sp>
        <p:nvSpPr>
          <p:cNvPr id="14" name="Text Placeholder 5">
            <a:extLst>
              <a:ext uri="{FF2B5EF4-FFF2-40B4-BE49-F238E27FC236}">
                <a16:creationId xmlns:a16="http://schemas.microsoft.com/office/drawing/2014/main" id="{4BA4E2F0-8140-014A-A0BD-EC8D90E6CD39}"/>
              </a:ext>
            </a:extLst>
          </p:cNvPr>
          <p:cNvSpPr txBox="1">
            <a:spLocks/>
          </p:cNvSpPr>
          <p:nvPr/>
        </p:nvSpPr>
        <p:spPr>
          <a:xfrm>
            <a:off x="103703" y="3218263"/>
            <a:ext cx="2739980" cy="997196"/>
          </a:xfrm>
          <a:prstGeom prst="rect">
            <a:avLst/>
          </a:prstGeom>
        </p:spPr>
        <p:txBody>
          <a:bodyPr vert="horz" wrap="square" lIns="0" tIns="0" rIns="0" bIns="0" rtlCol="0" anchor="b" anchorCtr="0">
            <a:spAutoFit/>
          </a:bodyPr>
          <a:lstStyle>
            <a:lvl1pPr marL="0" indent="0" algn="l" rtl="0" eaLnBrk="1" fontAlgn="base" hangingPunct="1">
              <a:lnSpc>
                <a:spcPct val="90000"/>
              </a:lnSpc>
              <a:spcBef>
                <a:spcPts val="1100"/>
              </a:spcBef>
              <a:spcAft>
                <a:spcPct val="0"/>
              </a:spcAft>
              <a:buClr>
                <a:srgbClr val="6D6E70"/>
              </a:buClr>
              <a:buSzPct val="90000"/>
              <a:buFont typeface="Wingdings" pitchFamily="2" charset="2"/>
              <a:buNone/>
              <a:defRPr lang="en-US" sz="9600" dirty="0">
                <a:gradFill>
                  <a:gsLst>
                    <a:gs pos="70000">
                      <a:schemeClr val="accent3"/>
                    </a:gs>
                    <a:gs pos="0">
                      <a:schemeClr val="accent2"/>
                    </a:gs>
                  </a:gsLst>
                  <a:lin ang="18000000" scaled="0"/>
                </a:gradFill>
                <a:latin typeface="IBM Plex Sans ExtraLight" panose="020B0303050203000203" pitchFamily="34" charset="0"/>
                <a:ea typeface="IBM Plex Sans" charset="0"/>
                <a:cs typeface="IBM Plex Sans" charset="0"/>
              </a:defRPr>
            </a:lvl1pPr>
            <a:lvl2pPr marL="171450" indent="-171450" algn="l" rtl="0" eaLnBrk="1" fontAlgn="base" hangingPunct="1">
              <a:lnSpc>
                <a:spcPct val="100000"/>
              </a:lnSpc>
              <a:spcBef>
                <a:spcPts val="12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200"/>
              </a:spcBef>
              <a:spcAft>
                <a:spcPct val="0"/>
              </a:spcAft>
              <a:buClr>
                <a:schemeClr val="bg1"/>
              </a:buClr>
              <a:buSzPct val="100000"/>
              <a:buFont typeface="System Font Regular"/>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200"/>
              </a:spcBef>
              <a:spcAft>
                <a:spcPct val="0"/>
              </a:spcAft>
              <a:buClr>
                <a:schemeClr val="bg1"/>
              </a:buClr>
              <a:buSzPct val="100000"/>
              <a:buFont typeface="System Font Regular"/>
              <a:buChar char="»"/>
              <a:tabLst/>
              <a:defRPr sz="1400" baseline="0">
                <a:solidFill>
                  <a:schemeClr val="bg1"/>
                </a:solidFill>
                <a:latin typeface="IBM Plex Sans" charset="0"/>
                <a:ea typeface="IBM Plex Sans" charset="0"/>
                <a:cs typeface="IBM Plex Sans" charset="0"/>
              </a:defRPr>
            </a:lvl4pPr>
            <a:lvl5pPr marL="803275" indent="-171450" algn="l" rtl="0" eaLnBrk="1" fontAlgn="base" hangingPunct="1">
              <a:lnSpc>
                <a:spcPct val="100000"/>
              </a:lnSpc>
              <a:spcBef>
                <a:spcPts val="1200"/>
              </a:spcBef>
              <a:spcAft>
                <a:spcPct val="0"/>
              </a:spcAft>
              <a:buClr>
                <a:schemeClr val="bg1"/>
              </a:buClr>
              <a:buFont typeface="System Font Regular"/>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r>
              <a:rPr lang="en-US" sz="7200" kern="0" dirty="0"/>
              <a:t>$1.26 </a:t>
            </a:r>
          </a:p>
        </p:txBody>
      </p:sp>
      <p:sp>
        <p:nvSpPr>
          <p:cNvPr id="16" name="Title 2">
            <a:extLst>
              <a:ext uri="{FF2B5EF4-FFF2-40B4-BE49-F238E27FC236}">
                <a16:creationId xmlns:a16="http://schemas.microsoft.com/office/drawing/2014/main" id="{EEEE3E61-0383-FD40-BFBF-2874CE3DD6CB}"/>
              </a:ext>
            </a:extLst>
          </p:cNvPr>
          <p:cNvSpPr txBox="1">
            <a:spLocks/>
          </p:cNvSpPr>
          <p:nvPr/>
        </p:nvSpPr>
        <p:spPr>
          <a:xfrm>
            <a:off x="227342" y="4225307"/>
            <a:ext cx="4263377" cy="231094"/>
          </a:xfrm>
          <a:prstGeom prst="rect">
            <a:avLst/>
          </a:prstGeom>
        </p:spPr>
        <p:txBody>
          <a:bodyPr vert="horz" lIns="0" tIns="0" rIns="0" bIns="0" rtlCol="0" anchor="t">
            <a:noAutofit/>
          </a:bodyPr>
          <a:lstStyle>
            <a:lvl1pPr algn="l" rtl="0" eaLnBrk="1" fontAlgn="base" hangingPunct="1">
              <a:lnSpc>
                <a:spcPct val="90000"/>
              </a:lnSpc>
              <a:spcBef>
                <a:spcPct val="0"/>
              </a:spcBef>
              <a:spcAft>
                <a:spcPct val="0"/>
              </a:spcAft>
              <a:defRPr lang="en-US" sz="1600" b="0" dirty="0">
                <a:solidFill>
                  <a:schemeClr val="bg1"/>
                </a:solidFill>
                <a:latin typeface="IBM Plex Sans" charset="0"/>
                <a:ea typeface="IBM Plex Sans" charset="0"/>
                <a:cs typeface="IBM Plex Sans"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r>
              <a:rPr lang="en-US" dirty="0">
                <a:solidFill>
                  <a:schemeClr val="tx1"/>
                </a:solidFill>
                <a:latin typeface="+mn-lt"/>
              </a:rPr>
              <a:t>A breach lifecycle under 200 days costs $1.26 million less than a lifecycle over 200 days </a:t>
            </a:r>
          </a:p>
        </p:txBody>
      </p:sp>
      <p:sp>
        <p:nvSpPr>
          <p:cNvPr id="18" name="Text Placeholder 5">
            <a:extLst>
              <a:ext uri="{FF2B5EF4-FFF2-40B4-BE49-F238E27FC236}">
                <a16:creationId xmlns:a16="http://schemas.microsoft.com/office/drawing/2014/main" id="{8E8A1968-CAFE-6F4C-88C0-5681013AD077}"/>
              </a:ext>
            </a:extLst>
          </p:cNvPr>
          <p:cNvSpPr txBox="1">
            <a:spLocks/>
          </p:cNvSpPr>
          <p:nvPr/>
        </p:nvSpPr>
        <p:spPr>
          <a:xfrm>
            <a:off x="103703" y="134977"/>
            <a:ext cx="2739980" cy="997196"/>
          </a:xfrm>
          <a:prstGeom prst="rect">
            <a:avLst/>
          </a:prstGeom>
        </p:spPr>
        <p:txBody>
          <a:bodyPr vert="horz" wrap="square" lIns="0" tIns="0" rIns="0" bIns="0" rtlCol="0" anchor="b" anchorCtr="0">
            <a:spAutoFit/>
          </a:bodyPr>
          <a:lstStyle>
            <a:lvl1pPr marL="0" indent="0" algn="l" rtl="0" eaLnBrk="1" fontAlgn="base" hangingPunct="1">
              <a:lnSpc>
                <a:spcPct val="90000"/>
              </a:lnSpc>
              <a:spcBef>
                <a:spcPts val="1100"/>
              </a:spcBef>
              <a:spcAft>
                <a:spcPct val="0"/>
              </a:spcAft>
              <a:buClr>
                <a:srgbClr val="6D6E70"/>
              </a:buClr>
              <a:buSzPct val="90000"/>
              <a:buFont typeface="Wingdings" pitchFamily="2" charset="2"/>
              <a:buNone/>
              <a:defRPr lang="en-US" sz="9600" dirty="0">
                <a:gradFill>
                  <a:gsLst>
                    <a:gs pos="70000">
                      <a:schemeClr val="accent3"/>
                    </a:gs>
                    <a:gs pos="0">
                      <a:schemeClr val="accent2"/>
                    </a:gs>
                  </a:gsLst>
                  <a:lin ang="18000000" scaled="0"/>
                </a:gradFill>
                <a:latin typeface="IBM Plex Sans ExtraLight" panose="020B0303050203000203" pitchFamily="34" charset="0"/>
                <a:ea typeface="IBM Plex Sans" charset="0"/>
                <a:cs typeface="IBM Plex Sans" charset="0"/>
              </a:defRPr>
            </a:lvl1pPr>
            <a:lvl2pPr marL="171450" indent="-171450" algn="l" rtl="0" eaLnBrk="1" fontAlgn="base" hangingPunct="1">
              <a:lnSpc>
                <a:spcPct val="100000"/>
              </a:lnSpc>
              <a:spcBef>
                <a:spcPts val="1200"/>
              </a:spcBef>
              <a:spcAft>
                <a:spcPct val="0"/>
              </a:spcAft>
              <a:buClr>
                <a:schemeClr val="bg1"/>
              </a:buClr>
              <a:buSzPct val="100000"/>
              <a:buFont typeface="Arial" panose="020B0604020202020204" pitchFamily="34" charset="0"/>
              <a:buChar char="•"/>
              <a:tabLst/>
              <a:defRPr sz="1400">
                <a:solidFill>
                  <a:schemeClr val="bg1"/>
                </a:solidFill>
                <a:latin typeface="IBM Plex Sans" charset="0"/>
                <a:ea typeface="IBM Plex Sans" charset="0"/>
                <a:cs typeface="IBM Plex Sans" charset="0"/>
              </a:defRPr>
            </a:lvl2pPr>
            <a:lvl3pPr marL="342900" indent="-141288" algn="l" rtl="0" eaLnBrk="1" fontAlgn="base" hangingPunct="1">
              <a:lnSpc>
                <a:spcPct val="100000"/>
              </a:lnSpc>
              <a:spcBef>
                <a:spcPts val="1200"/>
              </a:spcBef>
              <a:spcAft>
                <a:spcPct val="0"/>
              </a:spcAft>
              <a:buClr>
                <a:schemeClr val="bg1"/>
              </a:buClr>
              <a:buSzPct val="100000"/>
              <a:buFont typeface="System Font Regular"/>
              <a:buChar char="–"/>
              <a:tabLst/>
              <a:defRPr sz="1400">
                <a:solidFill>
                  <a:schemeClr val="bg1"/>
                </a:solidFill>
                <a:latin typeface="IBM Plex Sans" charset="0"/>
                <a:ea typeface="IBM Plex Sans" charset="0"/>
                <a:cs typeface="IBM Plex Sans" charset="0"/>
              </a:defRPr>
            </a:lvl3pPr>
            <a:lvl4pPr marL="628650" indent="-193675" algn="l" rtl="0" eaLnBrk="1" fontAlgn="base" hangingPunct="1">
              <a:lnSpc>
                <a:spcPct val="100000"/>
              </a:lnSpc>
              <a:spcBef>
                <a:spcPts val="1200"/>
              </a:spcBef>
              <a:spcAft>
                <a:spcPct val="0"/>
              </a:spcAft>
              <a:buClr>
                <a:schemeClr val="bg1"/>
              </a:buClr>
              <a:buSzPct val="100000"/>
              <a:buFont typeface="System Font Regular"/>
              <a:buChar char="»"/>
              <a:tabLst/>
              <a:defRPr sz="1400" baseline="0">
                <a:solidFill>
                  <a:schemeClr val="bg1"/>
                </a:solidFill>
                <a:latin typeface="IBM Plex Sans" charset="0"/>
                <a:ea typeface="IBM Plex Sans" charset="0"/>
                <a:cs typeface="IBM Plex Sans" charset="0"/>
              </a:defRPr>
            </a:lvl4pPr>
            <a:lvl5pPr marL="803275" indent="-171450" algn="l" rtl="0" eaLnBrk="1" fontAlgn="base" hangingPunct="1">
              <a:lnSpc>
                <a:spcPct val="100000"/>
              </a:lnSpc>
              <a:spcBef>
                <a:spcPts val="1200"/>
              </a:spcBef>
              <a:spcAft>
                <a:spcPct val="0"/>
              </a:spcAft>
              <a:buClr>
                <a:schemeClr val="bg1"/>
              </a:buClr>
              <a:buFont typeface="System Font Regular"/>
              <a:buChar char="–"/>
              <a:tabLst/>
              <a:defRPr sz="1400">
                <a:solidFill>
                  <a:schemeClr val="bg1"/>
                </a:solidFill>
                <a:latin typeface="IBM Plex Sans" charset="0"/>
                <a:ea typeface="IBM Plex Sans" charset="0"/>
                <a:cs typeface="IBM Plex Sans"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r>
              <a:rPr lang="en-US" sz="7200" kern="0" dirty="0"/>
              <a:t>341</a:t>
            </a:r>
          </a:p>
        </p:txBody>
      </p:sp>
      <p:sp>
        <p:nvSpPr>
          <p:cNvPr id="5" name="Rectangle 4">
            <a:extLst>
              <a:ext uri="{FF2B5EF4-FFF2-40B4-BE49-F238E27FC236}">
                <a16:creationId xmlns:a16="http://schemas.microsoft.com/office/drawing/2014/main" id="{E7F38997-D68A-2147-A2E1-852A5BF1765A}"/>
              </a:ext>
            </a:extLst>
          </p:cNvPr>
          <p:cNvSpPr/>
          <p:nvPr/>
        </p:nvSpPr>
        <p:spPr>
          <a:xfrm>
            <a:off x="103703" y="2547352"/>
            <a:ext cx="4114801" cy="584775"/>
          </a:xfrm>
          <a:prstGeom prst="rect">
            <a:avLst/>
          </a:prstGeom>
        </p:spPr>
        <p:txBody>
          <a:bodyPr wrap="square">
            <a:spAutoFit/>
          </a:bodyPr>
          <a:lstStyle/>
          <a:p>
            <a:r>
              <a:rPr lang="en-US" sz="1600" dirty="0"/>
              <a:t>Average number of days to identify and contain a breach </a:t>
            </a:r>
          </a:p>
        </p:txBody>
      </p:sp>
      <p:pic>
        <p:nvPicPr>
          <p:cNvPr id="8" name="Picture 7">
            <a:extLst>
              <a:ext uri="{FF2B5EF4-FFF2-40B4-BE49-F238E27FC236}">
                <a16:creationId xmlns:a16="http://schemas.microsoft.com/office/drawing/2014/main" id="{D327E418-0770-DB42-B50F-778025D2302E}"/>
              </a:ext>
            </a:extLst>
          </p:cNvPr>
          <p:cNvPicPr>
            <a:picLocks noChangeAspect="1"/>
          </p:cNvPicPr>
          <p:nvPr/>
        </p:nvPicPr>
        <p:blipFill>
          <a:blip r:embed="rId3"/>
          <a:stretch>
            <a:fillRect/>
          </a:stretch>
        </p:blipFill>
        <p:spPr>
          <a:xfrm>
            <a:off x="5640151" y="1667896"/>
            <a:ext cx="1828734" cy="2664081"/>
          </a:xfrm>
          <a:prstGeom prst="rect">
            <a:avLst/>
          </a:prstGeom>
        </p:spPr>
      </p:pic>
      <p:pic>
        <p:nvPicPr>
          <p:cNvPr id="10" name="Picture 9">
            <a:extLst>
              <a:ext uri="{FF2B5EF4-FFF2-40B4-BE49-F238E27FC236}">
                <a16:creationId xmlns:a16="http://schemas.microsoft.com/office/drawing/2014/main" id="{BFBF6895-FD3C-614D-B967-3A0D9489F4D4}"/>
              </a:ext>
            </a:extLst>
          </p:cNvPr>
          <p:cNvPicPr>
            <a:picLocks noChangeAspect="1"/>
          </p:cNvPicPr>
          <p:nvPr/>
        </p:nvPicPr>
        <p:blipFill rotWithShape="1">
          <a:blip r:embed="rId4"/>
          <a:srcRect l="66536"/>
          <a:stretch/>
        </p:blipFill>
        <p:spPr>
          <a:xfrm>
            <a:off x="4572001" y="0"/>
            <a:ext cx="4523712" cy="5143500"/>
          </a:xfrm>
          <a:prstGeom prst="rect">
            <a:avLst/>
          </a:prstGeom>
        </p:spPr>
      </p:pic>
      <p:sp>
        <p:nvSpPr>
          <p:cNvPr id="11" name="TextBox 10">
            <a:extLst>
              <a:ext uri="{FF2B5EF4-FFF2-40B4-BE49-F238E27FC236}">
                <a16:creationId xmlns:a16="http://schemas.microsoft.com/office/drawing/2014/main" id="{F6089640-5A20-5C4F-9C36-381FD40714F9}"/>
              </a:ext>
            </a:extLst>
          </p:cNvPr>
          <p:cNvSpPr txBox="1"/>
          <p:nvPr/>
        </p:nvSpPr>
        <p:spPr>
          <a:xfrm>
            <a:off x="3175001" y="4791610"/>
            <a:ext cx="2336800" cy="184666"/>
          </a:xfrm>
          <a:prstGeom prst="rect">
            <a:avLst/>
          </a:prstGeom>
          <a:noFill/>
        </p:spPr>
        <p:txBody>
          <a:bodyPr wrap="square" rtlCol="0">
            <a:spAutoFit/>
          </a:bodyPr>
          <a:lstStyle/>
          <a:p>
            <a:pPr algn="l"/>
            <a:r>
              <a:rPr lang="en-US" sz="600" dirty="0">
                <a:latin typeface="Arial" panose="020B0604020202020204" pitchFamily="34" charset="0"/>
                <a:ea typeface="IBM Plex Sans" charset="0"/>
                <a:cs typeface="Arial" panose="020B0604020202020204" pitchFamily="34" charset="0"/>
              </a:rPr>
              <a:t>2021 Cost of a Data Breach Report </a:t>
            </a:r>
          </a:p>
        </p:txBody>
      </p:sp>
      <p:sp>
        <p:nvSpPr>
          <p:cNvPr id="19" name="Footer Placeholder">
            <a:extLst>
              <a:ext uri="{FF2B5EF4-FFF2-40B4-BE49-F238E27FC236}">
                <a16:creationId xmlns:a16="http://schemas.microsoft.com/office/drawing/2014/main" id="{91A828E5-4AA2-41C3-8B25-D6DBA8D760E5}"/>
              </a:ext>
            </a:extLst>
          </p:cNvPr>
          <p:cNvSpPr txBox="1">
            <a:spLocks/>
          </p:cNvSpPr>
          <p:nvPr/>
        </p:nvSpPr>
        <p:spPr>
          <a:xfrm>
            <a:off x="228666" y="4800600"/>
            <a:ext cx="4114735" cy="166687"/>
          </a:xfrm>
          <a:prstGeom prst="rect">
            <a:avLst/>
          </a:prstGeom>
        </p:spPr>
        <p:txBody>
          <a:bodyPr/>
          <a:ls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defTabSz="685992">
              <a:defRPr/>
            </a:pPr>
            <a:r>
              <a:rPr lang="en-US" sz="600" dirty="0">
                <a:solidFill>
                  <a:srgbClr val="000000"/>
                </a:solidFill>
                <a:latin typeface="Arial" panose="020B0604020202020204" pitchFamily="34" charset="0"/>
              </a:rPr>
              <a:t>IBM Security © 2022 IBM Corporation</a:t>
            </a:r>
          </a:p>
        </p:txBody>
      </p:sp>
    </p:spTree>
    <p:extLst>
      <p:ext uri="{BB962C8B-B14F-4D97-AF65-F5344CB8AC3E}">
        <p14:creationId xmlns:p14="http://schemas.microsoft.com/office/powerpoint/2010/main" val="135350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Is MDR right for you?</a:t>
            </a:r>
          </a:p>
        </p:txBody>
      </p:sp>
      <p:sp>
        <p:nvSpPr>
          <p:cNvPr id="6" name="Text Placeholder 1"/>
          <p:cNvSpPr>
            <a:spLocks noGrp="1"/>
          </p:cNvSpPr>
          <p:nvPr>
            <p:ph type="body" sz="quarter" idx="13"/>
          </p:nvPr>
        </p:nvSpPr>
        <p:spPr>
          <a:xfrm>
            <a:off x="219456" y="1243584"/>
            <a:ext cx="4877330" cy="3252216"/>
          </a:xfrm>
        </p:spPr>
        <p:txBody>
          <a:bodyPr/>
          <a:lstStyle/>
          <a:p>
            <a:r>
              <a:rPr lang="en-US" dirty="0"/>
              <a:t>Common pain points</a:t>
            </a:r>
          </a:p>
          <a:p>
            <a:pPr marL="285750" indent="-285750">
              <a:buFont typeface="Arial" panose="020B0604020202020204" pitchFamily="34" charset="0"/>
              <a:buChar char="•"/>
            </a:pPr>
            <a:r>
              <a:rPr lang="en-US" dirty="0"/>
              <a:t>Too many tools and alerts to adequately reduce mean time to resolution (MTTR) and improve productivity</a:t>
            </a:r>
          </a:p>
          <a:p>
            <a:pPr marL="285750" indent="-285750">
              <a:buFont typeface="Arial" panose="020B0604020202020204" pitchFamily="34" charset="0"/>
              <a:buChar char="•"/>
            </a:pPr>
            <a:r>
              <a:rPr lang="en-US" dirty="0"/>
              <a:t>Cybersecurity skills gaps are increasing with lack of experienced security professionals to handle sophisticated and advanced threats</a:t>
            </a:r>
          </a:p>
          <a:p>
            <a:pPr marL="285750" indent="-285750">
              <a:buFont typeface="Arial" panose="020B0604020202020204" pitchFamily="34" charset="0"/>
              <a:buChar char="•"/>
            </a:pPr>
            <a:r>
              <a:rPr lang="en-US" dirty="0"/>
              <a:t>Meeting compliance and regulatory requirements - regulations aren’t just for the financial services and healthcare industries</a:t>
            </a:r>
          </a:p>
          <a:p>
            <a:pPr marL="285750" indent="-285750">
              <a:buFont typeface="Arial" panose="020B0604020202020204" pitchFamily="34" charset="0"/>
              <a:buChar char="•"/>
            </a:pPr>
            <a:r>
              <a:rPr lang="en-US" dirty="0"/>
              <a:t>Lack of visibility into your environment</a:t>
            </a:r>
          </a:p>
          <a:p>
            <a:endParaRPr lang="en-US" dirty="0"/>
          </a:p>
        </p:txBody>
      </p:sp>
      <p:sp>
        <p:nvSpPr>
          <p:cNvPr id="4" name="Slide Number Placeholder"/>
          <p:cNvSpPr>
            <a:spLocks noGrp="1"/>
          </p:cNvSpPr>
          <p:nvPr>
            <p:ph type="sldNum" sz="quarter" idx="11"/>
          </p:nvPr>
        </p:nvSpPr>
        <p:spPr/>
        <p:txBody>
          <a:bodyPr/>
          <a:lstStyle/>
          <a:p>
            <a:fld id="{59395FB3-9C97-154F-86B2-7E381B951268}" type="slidenum">
              <a:rPr lang="en-US" smtClean="0"/>
              <a:pPr/>
              <a:t>4</a:t>
            </a:fld>
            <a:endParaRPr lang="en-US" dirty="0"/>
          </a:p>
        </p:txBody>
      </p:sp>
      <p:sp>
        <p:nvSpPr>
          <p:cNvPr id="7" name="Footer Placeholder">
            <a:extLst>
              <a:ext uri="{FF2B5EF4-FFF2-40B4-BE49-F238E27FC236}">
                <a16:creationId xmlns:a16="http://schemas.microsoft.com/office/drawing/2014/main" id="{6244D3B4-502D-4A56-AAA9-C17766E70FD8}"/>
              </a:ext>
            </a:extLst>
          </p:cNvPr>
          <p:cNvSpPr>
            <a:spLocks noGrp="1"/>
          </p:cNvSpPr>
          <p:nvPr>
            <p:ph type="ftr" sz="quarter" idx="10"/>
          </p:nvPr>
        </p:nvSpPr>
        <p:spPr>
          <a:xfrm>
            <a:off x="228666" y="4800600"/>
            <a:ext cx="4114735" cy="166687"/>
          </a:xfrm>
        </p:spPr>
        <p:txBody>
          <a:bodyPr/>
          <a:lstStyle/>
          <a:p>
            <a:pPr marL="0" marR="0" lvl="0" indent="0" algn="l" defTabSz="685992" rtl="0" eaLnBrk="1" fontAlgn="auto" latinLnBrk="0" hangingPunct="1">
              <a:lnSpc>
                <a:spcPct val="100000"/>
              </a:lnSpc>
              <a:spcBef>
                <a:spcPts val="0"/>
              </a:spcBef>
              <a:spcAft>
                <a:spcPts val="0"/>
              </a:spcAft>
              <a:buClrTx/>
              <a:buSzTx/>
              <a:buFontTx/>
              <a:buNone/>
              <a:tabLst/>
              <a:defRPr/>
            </a:pPr>
            <a:r>
              <a:rPr lang="en-US" dirty="0">
                <a:solidFill>
                  <a:srgbClr val="000000"/>
                </a:solidFill>
              </a:rPr>
              <a:t>I</a:t>
            </a:r>
            <a:r>
              <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BM Security © 2022 IBM Corporation</a:t>
            </a:r>
          </a:p>
        </p:txBody>
      </p:sp>
      <p:pic>
        <p:nvPicPr>
          <p:cNvPr id="8" name="Picture 7">
            <a:extLst>
              <a:ext uri="{FF2B5EF4-FFF2-40B4-BE49-F238E27FC236}">
                <a16:creationId xmlns:a16="http://schemas.microsoft.com/office/drawing/2014/main" id="{098DEA2C-B889-48AC-918A-79533133CCE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416262" y="0"/>
            <a:ext cx="3727738" cy="5143500"/>
          </a:xfrm>
          <a:prstGeom prst="rect">
            <a:avLst/>
          </a:prstGeom>
        </p:spPr>
      </p:pic>
    </p:spTree>
    <p:extLst>
      <p:ext uri="{BB962C8B-B14F-4D97-AF65-F5344CB8AC3E}">
        <p14:creationId xmlns:p14="http://schemas.microsoft.com/office/powerpoint/2010/main" val="4063891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7D9963B8-C958-BE47-9E2F-AAD82EA8A93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48067" y="1503873"/>
            <a:ext cx="3000980" cy="2758966"/>
          </a:xfrm>
          <a:prstGeom prst="rect">
            <a:avLst/>
          </a:prstGeom>
        </p:spPr>
      </p:pic>
      <p:sp>
        <p:nvSpPr>
          <p:cNvPr id="24" name="Content Placeholder 27">
            <a:extLst>
              <a:ext uri="{FF2B5EF4-FFF2-40B4-BE49-F238E27FC236}">
                <a16:creationId xmlns:a16="http://schemas.microsoft.com/office/drawing/2014/main" id="{5EA60160-7E94-914B-9CF7-7AB1A3BD6150}"/>
              </a:ext>
            </a:extLst>
          </p:cNvPr>
          <p:cNvSpPr txBox="1">
            <a:spLocks/>
          </p:cNvSpPr>
          <p:nvPr/>
        </p:nvSpPr>
        <p:spPr>
          <a:xfrm>
            <a:off x="6175300" y="1130676"/>
            <a:ext cx="2208788" cy="1371600"/>
          </a:xfrm>
          <a:prstGeom prst="rect">
            <a:avLst/>
          </a:prstGeom>
        </p:spPr>
        <p:txBody>
          <a:bodyPr lIns="0" tIns="0" rIns="0" bIns="0">
            <a:noAutofit/>
          </a:bodyPr>
          <a:lstStyle>
            <a:lvl1pPr marL="0" indent="0" algn="l" rtl="0" eaLnBrk="1" fontAlgn="base" hangingPunct="1">
              <a:lnSpc>
                <a:spcPct val="100000"/>
              </a:lnSpc>
              <a:spcBef>
                <a:spcPts val="1200"/>
              </a:spcBef>
              <a:spcAft>
                <a:spcPct val="0"/>
              </a:spcAft>
              <a:buClr>
                <a:srgbClr val="6D6E70"/>
              </a:buClr>
              <a:buSzPct val="90000"/>
              <a:buFont typeface="Wingdings" pitchFamily="2" charset="2"/>
              <a:buNone/>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171450" indent="-171450" algn="l" rtl="0" eaLnBrk="1" fontAlgn="base" hangingPunct="1">
              <a:lnSpc>
                <a:spcPct val="100000"/>
              </a:lnSpc>
              <a:spcBef>
                <a:spcPts val="1200"/>
              </a:spcBef>
              <a:spcAft>
                <a:spcPct val="0"/>
              </a:spcAft>
              <a:buClrTx/>
              <a:buSzPct val="100000"/>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342900" indent="-141288" algn="l" rtl="0" eaLnBrk="1" fontAlgn="base" hangingPunct="1">
              <a:lnSpc>
                <a:spcPct val="100000"/>
              </a:lnSpc>
              <a:spcBef>
                <a:spcPts val="1200"/>
              </a:spcBef>
              <a:spcAft>
                <a:spcPct val="0"/>
              </a:spcAft>
              <a:buClrTx/>
              <a:buSzPct val="100000"/>
              <a:buFont typeface="Arial" panose="020B0604020202020204" pitchFamily="34" charset="0"/>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628650" indent="-193675" algn="l" rtl="0" eaLnBrk="1" fontAlgn="base" hangingPunct="1">
              <a:lnSpc>
                <a:spcPct val="100000"/>
              </a:lnSpc>
              <a:spcBef>
                <a:spcPts val="1200"/>
              </a:spcBef>
              <a:spcAft>
                <a:spcPct val="0"/>
              </a:spcAft>
              <a:buClrTx/>
              <a:buSzPct val="100000"/>
              <a:buFont typeface="System Font Regular"/>
              <a:buChar char="»"/>
              <a:tabLst/>
              <a:defRPr sz="1400" b="0" i="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803275" indent="-171450" algn="l" rtl="0" eaLnBrk="1" fontAlgn="base" hangingPunct="1">
              <a:lnSpc>
                <a:spcPct val="100000"/>
              </a:lnSpc>
              <a:spcBef>
                <a:spcPts val="1200"/>
              </a:spcBef>
              <a:spcAft>
                <a:spcPct val="0"/>
              </a:spcAft>
              <a:buClrTx/>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marL="0" marR="0" lvl="0" indent="0" algn="l" defTabSz="725112" rtl="0" eaLnBrk="1" fontAlgn="auto" latinLnBrk="0" hangingPunct="1">
              <a:lnSpc>
                <a:spcPct val="100000"/>
              </a:lnSpc>
              <a:spcBef>
                <a:spcPts val="300"/>
              </a:spcBef>
              <a:spcAft>
                <a:spcPts val="0"/>
              </a:spcAft>
              <a:buClrTx/>
              <a:buSzTx/>
              <a:buFont typeface="Wingdings" pitchFamily="2" charset="2"/>
              <a:buNone/>
              <a:tabLst/>
              <a:defRPr/>
            </a:pPr>
            <a:r>
              <a:rPr kumimoji="0" lang="en-US" sz="1600" b="1" i="0" u="none" strike="noStrike" kern="0" cap="none" spc="0" normalizeH="0" baseline="0" noProof="0" dirty="0">
                <a:ln>
                  <a:noFill/>
                </a:ln>
                <a:solidFill>
                  <a:schemeClr val="accent2"/>
                </a:solidFill>
                <a:effectLst/>
                <a:uLnTx/>
                <a:uFillTx/>
                <a:latin typeface="+mn-lt"/>
                <a:ea typeface="+mn-ea"/>
                <a:cs typeface="+mn-cs"/>
              </a:rPr>
              <a:t>Zero downtime</a:t>
            </a:r>
          </a:p>
          <a:p>
            <a:pPr marL="0" marR="0" lvl="0" indent="0" algn="l" defTabSz="725112" rtl="0" eaLnBrk="1" fontAlgn="auto" latinLnBrk="0" hangingPunct="1">
              <a:lnSpc>
                <a:spcPct val="100000"/>
              </a:lnSpc>
              <a:spcBef>
                <a:spcPts val="300"/>
              </a:spcBef>
              <a:spcAft>
                <a:spcPts val="0"/>
              </a:spcAft>
              <a:buClrTx/>
              <a:buSzTx/>
              <a:buFont typeface="Wingdings" pitchFamily="2" charset="2"/>
              <a:buNone/>
              <a:tabLst/>
              <a:defRPr/>
            </a:pPr>
            <a:r>
              <a:rPr kumimoji="0" lang="en-US" sz="1050" b="0" i="0" u="none" strike="noStrike" kern="1200" cap="none" spc="0" normalizeH="0" baseline="0" noProof="0" dirty="0">
                <a:ln>
                  <a:noFill/>
                </a:ln>
                <a:solidFill>
                  <a:srgbClr val="FFFFFF"/>
                </a:solidFill>
                <a:effectLst/>
                <a:uLnTx/>
                <a:uFillTx/>
                <a:latin typeface="+mn-lt"/>
              </a:rPr>
              <a:t>We contain and remediate threats as soon as they’re detected - minimizing your business risk and reducing damages and interruption of services.</a:t>
            </a:r>
            <a:endParaRPr kumimoji="0" lang="en-US" sz="1050" b="0" i="0" u="none" strike="noStrike" kern="1200" cap="none" spc="0" normalizeH="0" baseline="0" noProof="0" dirty="0">
              <a:ln>
                <a:noFill/>
              </a:ln>
              <a:solidFill>
                <a:srgbClr val="FEFFFF"/>
              </a:solidFill>
              <a:effectLst/>
              <a:uLnTx/>
              <a:uFillTx/>
              <a:latin typeface="+mn-lt"/>
              <a:ea typeface="+mn-ea"/>
              <a:cs typeface="+mn-cs"/>
            </a:endParaRPr>
          </a:p>
        </p:txBody>
      </p:sp>
      <p:sp>
        <p:nvSpPr>
          <p:cNvPr id="26" name="Text Placeholder 4">
            <a:extLst>
              <a:ext uri="{FF2B5EF4-FFF2-40B4-BE49-F238E27FC236}">
                <a16:creationId xmlns:a16="http://schemas.microsoft.com/office/drawing/2014/main" id="{A089771C-4AC4-1440-8364-4D7E2841CE3B}"/>
              </a:ext>
            </a:extLst>
          </p:cNvPr>
          <p:cNvSpPr txBox="1">
            <a:spLocks/>
          </p:cNvSpPr>
          <p:nvPr/>
        </p:nvSpPr>
        <p:spPr>
          <a:xfrm>
            <a:off x="196711" y="1085059"/>
            <a:ext cx="2483448" cy="1083613"/>
          </a:xfrm>
          <a:prstGeom prst="rect">
            <a:avLst/>
          </a:prstGeom>
        </p:spPr>
        <p:txBody>
          <a:bodyPr lIns="0" tIns="0" rIns="0" bIns="0">
            <a:noAutofit/>
          </a:bodyPr>
          <a:lstStyle>
            <a:lvl1pPr marL="0" indent="0" algn="l" rtl="0" eaLnBrk="1" fontAlgn="base" hangingPunct="1">
              <a:lnSpc>
                <a:spcPct val="100000"/>
              </a:lnSpc>
              <a:spcBef>
                <a:spcPts val="1200"/>
              </a:spcBef>
              <a:spcAft>
                <a:spcPct val="0"/>
              </a:spcAft>
              <a:buClr>
                <a:srgbClr val="6D6E70"/>
              </a:buClr>
              <a:buSzPct val="90000"/>
              <a:buFont typeface="Wingdings" pitchFamily="2" charset="2"/>
              <a:buNone/>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171450" indent="-171450" algn="l" rtl="0" eaLnBrk="1" fontAlgn="base" hangingPunct="1">
              <a:lnSpc>
                <a:spcPct val="100000"/>
              </a:lnSpc>
              <a:spcBef>
                <a:spcPts val="1200"/>
              </a:spcBef>
              <a:spcAft>
                <a:spcPct val="0"/>
              </a:spcAft>
              <a:buClrTx/>
              <a:buSzPct val="100000"/>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342900" indent="-141288" algn="l" rtl="0" eaLnBrk="1" fontAlgn="base" hangingPunct="1">
              <a:lnSpc>
                <a:spcPct val="100000"/>
              </a:lnSpc>
              <a:spcBef>
                <a:spcPts val="1200"/>
              </a:spcBef>
              <a:spcAft>
                <a:spcPct val="0"/>
              </a:spcAft>
              <a:buClrTx/>
              <a:buSzPct val="100000"/>
              <a:buFont typeface="Arial" panose="020B0604020202020204" pitchFamily="34" charset="0"/>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628650" indent="-193675" algn="l" rtl="0" eaLnBrk="1" fontAlgn="base" hangingPunct="1">
              <a:lnSpc>
                <a:spcPct val="100000"/>
              </a:lnSpc>
              <a:spcBef>
                <a:spcPts val="1200"/>
              </a:spcBef>
              <a:spcAft>
                <a:spcPct val="0"/>
              </a:spcAft>
              <a:buClrTx/>
              <a:buSzPct val="100000"/>
              <a:buFont typeface="System Font Regular"/>
              <a:buChar char="»"/>
              <a:tabLst/>
              <a:defRPr sz="1400" b="0" i="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803275" indent="-171450" algn="l" rtl="0" eaLnBrk="1" fontAlgn="base" hangingPunct="1">
              <a:lnSpc>
                <a:spcPct val="100000"/>
              </a:lnSpc>
              <a:spcBef>
                <a:spcPts val="1200"/>
              </a:spcBef>
              <a:spcAft>
                <a:spcPct val="0"/>
              </a:spcAft>
              <a:buClrTx/>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marL="0" marR="0" lvl="0" indent="0" algn="l" defTabSz="725112" rtl="0" eaLnBrk="1" fontAlgn="auto" latinLnBrk="0" hangingPunct="1">
              <a:lnSpc>
                <a:spcPct val="100000"/>
              </a:lnSpc>
              <a:spcBef>
                <a:spcPts val="300"/>
              </a:spcBef>
              <a:spcAft>
                <a:spcPts val="0"/>
              </a:spcAft>
              <a:buClrTx/>
              <a:buSzTx/>
              <a:buFont typeface="Wingdings" pitchFamily="2" charset="2"/>
              <a:buNone/>
              <a:tabLst/>
              <a:defRPr/>
            </a:pPr>
            <a:r>
              <a:rPr kumimoji="0" lang="en-US" sz="1600" b="1" i="0" u="none" strike="noStrike" kern="0" cap="none" spc="0" normalizeH="0" baseline="0" noProof="0" dirty="0">
                <a:ln>
                  <a:noFill/>
                </a:ln>
                <a:solidFill>
                  <a:schemeClr val="accent2"/>
                </a:solidFill>
                <a:effectLst/>
                <a:uLnTx/>
                <a:uFillTx/>
                <a:latin typeface="+mn-lt"/>
                <a:ea typeface="+mn-ea"/>
                <a:cs typeface="+mn-cs"/>
              </a:rPr>
              <a:t>24/7/365 monitoring</a:t>
            </a:r>
          </a:p>
          <a:p>
            <a:pPr marL="0" marR="0" lvl="0" indent="0" algn="l" defTabSz="725112" rtl="0" eaLnBrk="1" fontAlgn="auto" latinLnBrk="0" hangingPunct="1">
              <a:lnSpc>
                <a:spcPct val="100000"/>
              </a:lnSpc>
              <a:spcBef>
                <a:spcPts val="300"/>
              </a:spcBef>
              <a:spcAft>
                <a:spcPts val="0"/>
              </a:spcAft>
              <a:buClrTx/>
              <a:buSzTx/>
              <a:buFont typeface="Wingdings" pitchFamily="2" charset="2"/>
              <a:buNone/>
              <a:tabLst/>
              <a:defRPr/>
            </a:pPr>
            <a:r>
              <a:rPr kumimoji="0" lang="en-US" sz="1050" b="0" i="0" u="none" strike="noStrike" kern="1200" cap="none" spc="0" normalizeH="0" baseline="0" noProof="0" dirty="0">
                <a:ln>
                  <a:noFill/>
                </a:ln>
                <a:solidFill>
                  <a:srgbClr val="FFFFFF"/>
                </a:solidFill>
                <a:effectLst/>
                <a:uLnTx/>
                <a:uFillTx/>
                <a:latin typeface="+mn-lt"/>
              </a:rPr>
              <a:t>Today’s cyber threats require a complete understanding of your environment in order to detect the most minute anomalies. We provide 24/7 monitoring, tracking and resolve critical alerts while keeping you always up to date.</a:t>
            </a:r>
            <a:endParaRPr kumimoji="0" lang="en-US" sz="1050" b="0" i="0" u="none" strike="noStrike" kern="1200" cap="none" spc="0" normalizeH="0" baseline="0" noProof="0" dirty="0">
              <a:ln>
                <a:noFill/>
              </a:ln>
              <a:solidFill>
                <a:srgbClr val="FEFFFF"/>
              </a:solidFill>
              <a:effectLst/>
              <a:uLnTx/>
              <a:uFillTx/>
              <a:latin typeface="+mn-lt"/>
              <a:ea typeface="+mn-ea"/>
              <a:cs typeface="+mn-cs"/>
            </a:endParaRPr>
          </a:p>
        </p:txBody>
      </p:sp>
      <p:sp>
        <p:nvSpPr>
          <p:cNvPr id="5" name="Title 8">
            <a:extLst>
              <a:ext uri="{FF2B5EF4-FFF2-40B4-BE49-F238E27FC236}">
                <a16:creationId xmlns:a16="http://schemas.microsoft.com/office/drawing/2014/main" id="{F44B9E26-CF8C-5948-BE90-E41DDB0A9D2F}"/>
              </a:ext>
            </a:extLst>
          </p:cNvPr>
          <p:cNvSpPr>
            <a:spLocks noGrp="1"/>
          </p:cNvSpPr>
          <p:nvPr>
            <p:ph type="title"/>
          </p:nvPr>
        </p:nvSpPr>
        <p:spPr>
          <a:xfrm>
            <a:off x="196709" y="168517"/>
            <a:ext cx="8718623" cy="628777"/>
          </a:xfrm>
        </p:spPr>
        <p:txBody>
          <a:bodyPr/>
          <a:lstStyle/>
          <a:p>
            <a:r>
              <a:rPr lang="en-US" dirty="0"/>
              <a:t>Essential MDR for IBM Security ReaQta</a:t>
            </a:r>
            <a:br>
              <a:rPr lang="en-US" dirty="0"/>
            </a:br>
            <a:r>
              <a:rPr lang="en-US" sz="1600" dirty="0"/>
              <a:t>AI-powered, managed endpoint detection &amp; response with 24/7 monitoring, alert enrichment</a:t>
            </a:r>
            <a:br>
              <a:rPr lang="en-US" dirty="0"/>
            </a:br>
            <a:endParaRPr lang="en-US" dirty="0"/>
          </a:p>
        </p:txBody>
      </p:sp>
      <p:sp>
        <p:nvSpPr>
          <p:cNvPr id="23" name="Content Placeholder 28">
            <a:extLst>
              <a:ext uri="{FF2B5EF4-FFF2-40B4-BE49-F238E27FC236}">
                <a16:creationId xmlns:a16="http://schemas.microsoft.com/office/drawing/2014/main" id="{676BC245-46D9-2D42-9DD9-64C9DA2F07B9}"/>
              </a:ext>
            </a:extLst>
          </p:cNvPr>
          <p:cNvSpPr txBox="1">
            <a:spLocks/>
          </p:cNvSpPr>
          <p:nvPr/>
        </p:nvSpPr>
        <p:spPr>
          <a:xfrm>
            <a:off x="196711" y="3272406"/>
            <a:ext cx="2633006" cy="1277273"/>
          </a:xfrm>
          <a:prstGeom prst="rect">
            <a:avLst/>
          </a:prstGeom>
        </p:spPr>
        <p:txBody>
          <a:bodyPr lIns="0" tIns="0" rIns="0" bIns="0">
            <a:noAutofit/>
          </a:bodyPr>
          <a:lstStyle>
            <a:lvl1pPr marL="0" indent="0" algn="l" rtl="0" eaLnBrk="1" fontAlgn="base" hangingPunct="1">
              <a:lnSpc>
                <a:spcPct val="100000"/>
              </a:lnSpc>
              <a:spcBef>
                <a:spcPts val="1200"/>
              </a:spcBef>
              <a:spcAft>
                <a:spcPct val="0"/>
              </a:spcAft>
              <a:buClr>
                <a:srgbClr val="6D6E70"/>
              </a:buClr>
              <a:buSzPct val="90000"/>
              <a:buFont typeface="Wingdings" pitchFamily="2" charset="2"/>
              <a:buNone/>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171450" indent="-171450" algn="l" rtl="0" eaLnBrk="1" fontAlgn="base" hangingPunct="1">
              <a:lnSpc>
                <a:spcPct val="100000"/>
              </a:lnSpc>
              <a:spcBef>
                <a:spcPts val="1200"/>
              </a:spcBef>
              <a:spcAft>
                <a:spcPct val="0"/>
              </a:spcAft>
              <a:buClrTx/>
              <a:buSzPct val="100000"/>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342900" indent="-141288" algn="l" rtl="0" eaLnBrk="1" fontAlgn="base" hangingPunct="1">
              <a:lnSpc>
                <a:spcPct val="100000"/>
              </a:lnSpc>
              <a:spcBef>
                <a:spcPts val="1200"/>
              </a:spcBef>
              <a:spcAft>
                <a:spcPct val="0"/>
              </a:spcAft>
              <a:buClrTx/>
              <a:buSzPct val="100000"/>
              <a:buFont typeface="Arial" panose="020B0604020202020204" pitchFamily="34" charset="0"/>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628650" indent="-193675" algn="l" rtl="0" eaLnBrk="1" fontAlgn="base" hangingPunct="1">
              <a:lnSpc>
                <a:spcPct val="100000"/>
              </a:lnSpc>
              <a:spcBef>
                <a:spcPts val="1200"/>
              </a:spcBef>
              <a:spcAft>
                <a:spcPct val="0"/>
              </a:spcAft>
              <a:buClrTx/>
              <a:buSzPct val="100000"/>
              <a:buFont typeface="System Font Regular"/>
              <a:buChar char="»"/>
              <a:tabLst/>
              <a:defRPr sz="1400" b="0" i="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803275" indent="-171450" algn="l" rtl="0" eaLnBrk="1" fontAlgn="base" hangingPunct="1">
              <a:lnSpc>
                <a:spcPct val="100000"/>
              </a:lnSpc>
              <a:spcBef>
                <a:spcPts val="1200"/>
              </a:spcBef>
              <a:spcAft>
                <a:spcPct val="0"/>
              </a:spcAft>
              <a:buClrTx/>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marL="0" marR="0" lvl="0" indent="0" algn="l" defTabSz="725112" rtl="0" eaLnBrk="1" fontAlgn="auto" latinLnBrk="0" hangingPunct="1">
              <a:lnSpc>
                <a:spcPct val="100000"/>
              </a:lnSpc>
              <a:spcBef>
                <a:spcPts val="300"/>
              </a:spcBef>
              <a:spcAft>
                <a:spcPts val="0"/>
              </a:spcAft>
              <a:buClrTx/>
              <a:buSzTx/>
              <a:buFont typeface="Wingdings" pitchFamily="2" charset="2"/>
              <a:buNone/>
              <a:tabLst/>
              <a:defRPr/>
            </a:pPr>
            <a:r>
              <a:rPr kumimoji="0" lang="en-US" sz="1600" b="1" i="0" u="none" strike="noStrike" kern="0" cap="none" spc="0" normalizeH="0" baseline="0" noProof="0" dirty="0">
                <a:ln>
                  <a:noFill/>
                </a:ln>
                <a:solidFill>
                  <a:schemeClr val="accent2"/>
                </a:solidFill>
                <a:effectLst/>
                <a:uLnTx/>
                <a:uFillTx/>
                <a:latin typeface="+mn-lt"/>
                <a:ea typeface="+mn-ea"/>
                <a:cs typeface="+mn-cs"/>
              </a:rPr>
              <a:t>AI-powered cyber </a:t>
            </a:r>
            <a:r>
              <a:rPr lang="en-US" sz="1600" b="1" kern="0" dirty="0">
                <a:solidFill>
                  <a:schemeClr val="accent2"/>
                </a:solidFill>
                <a:latin typeface="+mn-lt"/>
                <a:ea typeface="+mn-ea"/>
                <a:cs typeface="+mn-cs"/>
              </a:rPr>
              <a:t>defense</a:t>
            </a:r>
            <a:endParaRPr kumimoji="0" lang="en-US" sz="1600" b="1" i="0" u="none" strike="noStrike" kern="0" cap="none" spc="0" normalizeH="0" baseline="0" noProof="0" dirty="0">
              <a:ln>
                <a:noFill/>
              </a:ln>
              <a:solidFill>
                <a:schemeClr val="accent2"/>
              </a:solidFill>
              <a:effectLst/>
              <a:uLnTx/>
              <a:uFillTx/>
              <a:latin typeface="+mn-lt"/>
              <a:ea typeface="+mn-ea"/>
              <a:cs typeface="+mn-cs"/>
            </a:endParaRPr>
          </a:p>
          <a:p>
            <a:pPr marL="0" marR="0" lvl="0" indent="0" algn="l" defTabSz="725112" rtl="0" eaLnBrk="1" fontAlgn="auto" latinLnBrk="0" hangingPunct="1">
              <a:lnSpc>
                <a:spcPct val="100000"/>
              </a:lnSpc>
              <a:spcBef>
                <a:spcPts val="300"/>
              </a:spcBef>
              <a:spcAft>
                <a:spcPts val="0"/>
              </a:spcAft>
              <a:buClrTx/>
              <a:buSzTx/>
              <a:buFont typeface="Wingdings" pitchFamily="2" charset="2"/>
              <a:buNone/>
              <a:tabLst/>
              <a:defRPr/>
            </a:pPr>
            <a:r>
              <a:rPr kumimoji="0" lang="en-US" sz="1050" b="0" i="0" u="none" strike="noStrike" kern="1200" cap="none" spc="0" normalizeH="0" baseline="0" noProof="0" dirty="0">
                <a:ln>
                  <a:noFill/>
                </a:ln>
                <a:solidFill>
                  <a:srgbClr val="FFFFFF"/>
                </a:solidFill>
                <a:effectLst/>
                <a:uLnTx/>
                <a:uFillTx/>
                <a:latin typeface="+mn-lt"/>
              </a:rPr>
              <a:t>With both artificial intelligence and our team’s deep experience in intelligence and analysis, we help you to identify and track even the most sophisticated actors and run advanced threat hunting campaigns.</a:t>
            </a:r>
            <a:endParaRPr kumimoji="0" lang="en-US" sz="1050" b="0" i="0" u="none" strike="noStrike" kern="1200" cap="none" spc="0" normalizeH="0" baseline="0" noProof="0" dirty="0">
              <a:ln>
                <a:noFill/>
              </a:ln>
              <a:solidFill>
                <a:srgbClr val="FEFFFF"/>
              </a:solidFill>
              <a:effectLst/>
              <a:uLnTx/>
              <a:uFillTx/>
              <a:latin typeface="+mn-lt"/>
            </a:endParaRPr>
          </a:p>
        </p:txBody>
      </p:sp>
      <p:sp>
        <p:nvSpPr>
          <p:cNvPr id="25" name="Content Placeholder 28">
            <a:extLst>
              <a:ext uri="{FF2B5EF4-FFF2-40B4-BE49-F238E27FC236}">
                <a16:creationId xmlns:a16="http://schemas.microsoft.com/office/drawing/2014/main" id="{800DC700-7309-764E-B0AF-2FCE1CFA5E71}"/>
              </a:ext>
            </a:extLst>
          </p:cNvPr>
          <p:cNvSpPr txBox="1">
            <a:spLocks/>
          </p:cNvSpPr>
          <p:nvPr/>
        </p:nvSpPr>
        <p:spPr>
          <a:xfrm>
            <a:off x="6194476" y="3242157"/>
            <a:ext cx="2870503" cy="1277273"/>
          </a:xfrm>
          <a:prstGeom prst="rect">
            <a:avLst/>
          </a:prstGeom>
        </p:spPr>
        <p:txBody>
          <a:bodyPr lIns="0" tIns="0" rIns="0" bIns="0">
            <a:noAutofit/>
          </a:bodyPr>
          <a:lstStyle>
            <a:lvl1pPr marL="0" indent="0" algn="l" rtl="0" eaLnBrk="1" fontAlgn="base" hangingPunct="1">
              <a:lnSpc>
                <a:spcPct val="100000"/>
              </a:lnSpc>
              <a:spcBef>
                <a:spcPts val="1200"/>
              </a:spcBef>
              <a:spcAft>
                <a:spcPct val="0"/>
              </a:spcAft>
              <a:buClr>
                <a:srgbClr val="6D6E70"/>
              </a:buClr>
              <a:buSzPct val="90000"/>
              <a:buFont typeface="Wingdings" pitchFamily="2" charset="2"/>
              <a:buNone/>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171450" indent="-171450" algn="l" rtl="0" eaLnBrk="1" fontAlgn="base" hangingPunct="1">
              <a:lnSpc>
                <a:spcPct val="100000"/>
              </a:lnSpc>
              <a:spcBef>
                <a:spcPts val="1200"/>
              </a:spcBef>
              <a:spcAft>
                <a:spcPct val="0"/>
              </a:spcAft>
              <a:buClrTx/>
              <a:buSzPct val="100000"/>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342900" indent="-141288" algn="l" rtl="0" eaLnBrk="1" fontAlgn="base" hangingPunct="1">
              <a:lnSpc>
                <a:spcPct val="100000"/>
              </a:lnSpc>
              <a:spcBef>
                <a:spcPts val="1200"/>
              </a:spcBef>
              <a:spcAft>
                <a:spcPct val="0"/>
              </a:spcAft>
              <a:buClrTx/>
              <a:buSzPct val="100000"/>
              <a:buFont typeface="Arial" panose="020B0604020202020204" pitchFamily="34" charset="0"/>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628650" indent="-193675" algn="l" rtl="0" eaLnBrk="1" fontAlgn="base" hangingPunct="1">
              <a:lnSpc>
                <a:spcPct val="100000"/>
              </a:lnSpc>
              <a:spcBef>
                <a:spcPts val="1200"/>
              </a:spcBef>
              <a:spcAft>
                <a:spcPct val="0"/>
              </a:spcAft>
              <a:buClrTx/>
              <a:buSzPct val="100000"/>
              <a:buFont typeface="System Font Regular"/>
              <a:buChar char="»"/>
              <a:tabLst/>
              <a:defRPr sz="1400" b="0" i="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803275" indent="-171450" algn="l" rtl="0" eaLnBrk="1" fontAlgn="base" hangingPunct="1">
              <a:lnSpc>
                <a:spcPct val="100000"/>
              </a:lnSpc>
              <a:spcBef>
                <a:spcPts val="1200"/>
              </a:spcBef>
              <a:spcAft>
                <a:spcPct val="0"/>
              </a:spcAft>
              <a:buClrTx/>
              <a:buFont typeface="System Font Regular"/>
              <a:buChar char="–"/>
              <a:tabLst/>
              <a:defRPr sz="1400" b="0" i="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1583701" indent="-129668" algn="l" rtl="0" eaLnBrk="1" fontAlgn="base" hangingPunct="1">
              <a:spcBef>
                <a:spcPct val="20000"/>
              </a:spcBef>
              <a:spcAft>
                <a:spcPct val="0"/>
              </a:spcAft>
              <a:buClr>
                <a:schemeClr val="bg1"/>
              </a:buClr>
              <a:buChar char="»"/>
              <a:defRPr sz="1269">
                <a:solidFill>
                  <a:schemeClr val="bg1"/>
                </a:solidFill>
                <a:latin typeface="Arial" charset="0"/>
              </a:defRPr>
            </a:lvl6pPr>
            <a:lvl7pPr marL="1946266" indent="-129668" algn="l" rtl="0" eaLnBrk="1" fontAlgn="base" hangingPunct="1">
              <a:spcBef>
                <a:spcPct val="20000"/>
              </a:spcBef>
              <a:spcAft>
                <a:spcPct val="0"/>
              </a:spcAft>
              <a:buClr>
                <a:schemeClr val="bg1"/>
              </a:buClr>
              <a:buChar char="»"/>
              <a:defRPr sz="1269">
                <a:solidFill>
                  <a:schemeClr val="bg1"/>
                </a:solidFill>
                <a:latin typeface="Arial" charset="0"/>
              </a:defRPr>
            </a:lvl7pPr>
            <a:lvl8pPr marL="2308831" indent="-129668" algn="l" rtl="0" eaLnBrk="1" fontAlgn="base" hangingPunct="1">
              <a:spcBef>
                <a:spcPct val="20000"/>
              </a:spcBef>
              <a:spcAft>
                <a:spcPct val="0"/>
              </a:spcAft>
              <a:buClr>
                <a:schemeClr val="bg1"/>
              </a:buClr>
              <a:buChar char="»"/>
              <a:defRPr sz="1269">
                <a:solidFill>
                  <a:schemeClr val="bg1"/>
                </a:solidFill>
                <a:latin typeface="Arial" charset="0"/>
              </a:defRPr>
            </a:lvl8pPr>
            <a:lvl9pPr marL="2671396" indent="-129668" algn="l" rtl="0" eaLnBrk="1" fontAlgn="base" hangingPunct="1">
              <a:spcBef>
                <a:spcPct val="20000"/>
              </a:spcBef>
              <a:spcAft>
                <a:spcPct val="0"/>
              </a:spcAft>
              <a:buClr>
                <a:schemeClr val="bg1"/>
              </a:buClr>
              <a:buChar char="»"/>
              <a:defRPr sz="1269">
                <a:solidFill>
                  <a:schemeClr val="bg1"/>
                </a:solidFill>
                <a:latin typeface="Arial" charset="0"/>
              </a:defRPr>
            </a:lvl9pPr>
          </a:lstStyle>
          <a:p>
            <a:pPr marL="0" marR="0" lvl="0" indent="0" algn="l" defTabSz="725112" rtl="0" eaLnBrk="1" fontAlgn="auto" latinLnBrk="0" hangingPunct="1">
              <a:lnSpc>
                <a:spcPct val="100000"/>
              </a:lnSpc>
              <a:spcBef>
                <a:spcPts val="300"/>
              </a:spcBef>
              <a:spcAft>
                <a:spcPts val="0"/>
              </a:spcAft>
              <a:buClrTx/>
              <a:buSzTx/>
              <a:buFont typeface="Wingdings" pitchFamily="2" charset="2"/>
              <a:buNone/>
              <a:tabLst/>
              <a:defRPr/>
            </a:pPr>
            <a:r>
              <a:rPr kumimoji="0" lang="en-US" sz="1600" b="1" i="0" u="none" strike="noStrike" kern="0" cap="none" spc="0" normalizeH="0" baseline="0" noProof="0" dirty="0">
                <a:ln>
                  <a:noFill/>
                </a:ln>
                <a:solidFill>
                  <a:schemeClr val="accent2"/>
                </a:solidFill>
                <a:effectLst/>
                <a:uLnTx/>
                <a:uFillTx/>
                <a:latin typeface="+mn-lt"/>
                <a:ea typeface="+mn-ea"/>
                <a:cs typeface="+mn-cs"/>
              </a:rPr>
              <a:t>Deep threat portfolio</a:t>
            </a:r>
          </a:p>
          <a:p>
            <a:pPr marL="0" marR="0" lvl="0" indent="0" algn="l" defTabSz="725112" rtl="0" eaLnBrk="1" fontAlgn="auto" latinLnBrk="0" hangingPunct="1">
              <a:lnSpc>
                <a:spcPct val="100000"/>
              </a:lnSpc>
              <a:spcBef>
                <a:spcPts val="300"/>
              </a:spcBef>
              <a:spcAft>
                <a:spcPts val="0"/>
              </a:spcAft>
              <a:buClrTx/>
              <a:buSzTx/>
              <a:buFont typeface="Wingdings" pitchFamily="2" charset="2"/>
              <a:buNone/>
              <a:tabLst/>
              <a:defRPr/>
            </a:pPr>
            <a:r>
              <a:rPr kumimoji="0" lang="en-US" sz="1050" b="0" i="0" u="none" strike="noStrike" kern="1200" cap="none" spc="0" normalizeH="0" baseline="0" noProof="0" dirty="0">
                <a:ln>
                  <a:noFill/>
                </a:ln>
                <a:solidFill>
                  <a:srgbClr val="FEFFFF"/>
                </a:solidFill>
                <a:effectLst/>
                <a:uLnTx/>
                <a:uFillTx/>
                <a:latin typeface="+mn-lt"/>
                <a:ea typeface="+mn-ea"/>
                <a:cs typeface="+mn-cs"/>
              </a:rPr>
              <a:t>We can extend your protection and recovery through our extensive catalogue (Advisory, Systems Integration, Managed Security Services).</a:t>
            </a:r>
          </a:p>
          <a:p>
            <a:pPr marL="0" marR="0" lvl="0" indent="0" algn="l" defTabSz="725112" rtl="0" eaLnBrk="1" fontAlgn="auto" latinLnBrk="0" hangingPunct="1">
              <a:lnSpc>
                <a:spcPct val="100000"/>
              </a:lnSpc>
              <a:spcBef>
                <a:spcPts val="300"/>
              </a:spcBef>
              <a:spcAft>
                <a:spcPts val="0"/>
              </a:spcAft>
              <a:buClrTx/>
              <a:buSzTx/>
              <a:buFont typeface="Wingdings" pitchFamily="2" charset="2"/>
              <a:buNone/>
              <a:tabLst/>
              <a:defRPr/>
            </a:pPr>
            <a:endParaRPr kumimoji="0" lang="en-US" sz="1050" b="0" i="0" u="none" strike="noStrike" kern="1200" cap="none" spc="0" normalizeH="0" baseline="0" noProof="0" dirty="0">
              <a:ln>
                <a:noFill/>
              </a:ln>
              <a:solidFill>
                <a:srgbClr val="FEFFFF"/>
              </a:solidFill>
              <a:effectLst/>
              <a:uLnTx/>
              <a:uFillTx/>
              <a:latin typeface="+mn-lt"/>
              <a:ea typeface="+mn-ea"/>
              <a:cs typeface="+mn-cs"/>
            </a:endParaRPr>
          </a:p>
        </p:txBody>
      </p:sp>
      <p:pic>
        <p:nvPicPr>
          <p:cNvPr id="9" name="Graphic 8" descr="Warning with solid fill">
            <a:extLst>
              <a:ext uri="{FF2B5EF4-FFF2-40B4-BE49-F238E27FC236}">
                <a16:creationId xmlns:a16="http://schemas.microsoft.com/office/drawing/2014/main" id="{3119AD40-1139-E341-A60D-1E516E0878B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54527" y="2127719"/>
            <a:ext cx="130119" cy="130119"/>
          </a:xfrm>
          <a:prstGeom prst="rect">
            <a:avLst/>
          </a:prstGeom>
          <a:scene3d>
            <a:camera prst="isometricLeftDown"/>
            <a:lightRig rig="threePt" dir="t"/>
          </a:scene3d>
        </p:spPr>
      </p:pic>
      <p:pic>
        <p:nvPicPr>
          <p:cNvPr id="79" name="Graphic 78" descr="Shield Cross with solid fill">
            <a:extLst>
              <a:ext uri="{FF2B5EF4-FFF2-40B4-BE49-F238E27FC236}">
                <a16:creationId xmlns:a16="http://schemas.microsoft.com/office/drawing/2014/main" id="{EAFBB384-9350-9F4D-AF4A-7AD79FA07C4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23440" y="2244960"/>
            <a:ext cx="143414" cy="143414"/>
          </a:xfrm>
          <a:prstGeom prst="rect">
            <a:avLst/>
          </a:prstGeom>
          <a:scene3d>
            <a:camera prst="isometricRightUp"/>
            <a:lightRig rig="threePt" dir="t"/>
          </a:scene3d>
        </p:spPr>
      </p:pic>
      <p:pic>
        <p:nvPicPr>
          <p:cNvPr id="80" name="Graphic 79" descr="Shield Cross with solid fill">
            <a:extLst>
              <a:ext uri="{FF2B5EF4-FFF2-40B4-BE49-F238E27FC236}">
                <a16:creationId xmlns:a16="http://schemas.microsoft.com/office/drawing/2014/main" id="{938207CA-7A64-B24B-A2EC-F55736B7CF2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718191" y="2184817"/>
            <a:ext cx="143414" cy="143414"/>
          </a:xfrm>
          <a:prstGeom prst="rect">
            <a:avLst/>
          </a:prstGeom>
          <a:scene3d>
            <a:camera prst="isometricRightUp"/>
            <a:lightRig rig="threePt" dir="t"/>
          </a:scene3d>
        </p:spPr>
      </p:pic>
      <p:pic>
        <p:nvPicPr>
          <p:cNvPr id="88" name="Graphic 87" descr="Shield Cross with solid fill">
            <a:extLst>
              <a:ext uri="{FF2B5EF4-FFF2-40B4-BE49-F238E27FC236}">
                <a16:creationId xmlns:a16="http://schemas.microsoft.com/office/drawing/2014/main" id="{7EFAF6AE-397C-614C-AEAD-77D618937E4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14315" y="2134201"/>
            <a:ext cx="143414" cy="143414"/>
          </a:xfrm>
          <a:prstGeom prst="rect">
            <a:avLst/>
          </a:prstGeom>
          <a:scene3d>
            <a:camera prst="isometricRightUp"/>
            <a:lightRig rig="threePt" dir="t"/>
          </a:scene3d>
        </p:spPr>
      </p:pic>
      <p:pic>
        <p:nvPicPr>
          <p:cNvPr id="89" name="Graphic 88" descr="Warning with solid fill">
            <a:extLst>
              <a:ext uri="{FF2B5EF4-FFF2-40B4-BE49-F238E27FC236}">
                <a16:creationId xmlns:a16="http://schemas.microsoft.com/office/drawing/2014/main" id="{1E0C465B-73B0-3E4B-BB84-ED35F87032D5}"/>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048306" y="2212555"/>
            <a:ext cx="130119" cy="130119"/>
          </a:xfrm>
          <a:prstGeom prst="rect">
            <a:avLst/>
          </a:prstGeom>
          <a:scene3d>
            <a:camera prst="isometricLeftDown"/>
            <a:lightRig rig="threePt" dir="t"/>
          </a:scene3d>
        </p:spPr>
      </p:pic>
      <p:pic>
        <p:nvPicPr>
          <p:cNvPr id="90" name="Graphic 89" descr="Warning with solid fill">
            <a:extLst>
              <a:ext uri="{FF2B5EF4-FFF2-40B4-BE49-F238E27FC236}">
                <a16:creationId xmlns:a16="http://schemas.microsoft.com/office/drawing/2014/main" id="{FAF1C1F5-D7F8-B741-8DA2-FA8F5D1E979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97459" y="2157443"/>
            <a:ext cx="130119" cy="130119"/>
          </a:xfrm>
          <a:prstGeom prst="rect">
            <a:avLst/>
          </a:prstGeom>
          <a:scene3d>
            <a:camera prst="isometricLeftDown"/>
            <a:lightRig rig="threePt" dir="t"/>
          </a:scene3d>
        </p:spPr>
      </p:pic>
      <p:pic>
        <p:nvPicPr>
          <p:cNvPr id="91" name="Graphic 90" descr="Warning with solid fill">
            <a:extLst>
              <a:ext uri="{FF2B5EF4-FFF2-40B4-BE49-F238E27FC236}">
                <a16:creationId xmlns:a16="http://schemas.microsoft.com/office/drawing/2014/main" id="{C9EB338A-7C73-4A4D-A1E6-4D124093660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10006" y="2228116"/>
            <a:ext cx="130119" cy="130119"/>
          </a:xfrm>
          <a:prstGeom prst="rect">
            <a:avLst/>
          </a:prstGeom>
          <a:scene3d>
            <a:camera prst="isometricLeftDown"/>
            <a:lightRig rig="threePt" dir="t"/>
          </a:scene3d>
        </p:spPr>
      </p:pic>
      <p:pic>
        <p:nvPicPr>
          <p:cNvPr id="92" name="Graphic 91" descr="Warning with solid fill">
            <a:extLst>
              <a:ext uri="{FF2B5EF4-FFF2-40B4-BE49-F238E27FC236}">
                <a16:creationId xmlns:a16="http://schemas.microsoft.com/office/drawing/2014/main" id="{1979315A-81F5-374C-8B35-A23AE92B1BB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94172" y="2239960"/>
            <a:ext cx="130119" cy="130119"/>
          </a:xfrm>
          <a:prstGeom prst="rect">
            <a:avLst/>
          </a:prstGeom>
          <a:scene3d>
            <a:camera prst="isometricLeftDown"/>
            <a:lightRig rig="threePt" dir="t"/>
          </a:scene3d>
        </p:spPr>
      </p:pic>
      <p:pic>
        <p:nvPicPr>
          <p:cNvPr id="93" name="Graphic 92" descr="Warning with solid fill">
            <a:extLst>
              <a:ext uri="{FF2B5EF4-FFF2-40B4-BE49-F238E27FC236}">
                <a16:creationId xmlns:a16="http://schemas.microsoft.com/office/drawing/2014/main" id="{84F3D457-86E9-6744-AE77-654CB81547E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137160" y="2157443"/>
            <a:ext cx="130119" cy="130119"/>
          </a:xfrm>
          <a:prstGeom prst="rect">
            <a:avLst/>
          </a:prstGeom>
          <a:scene3d>
            <a:camera prst="isometricLeftDown"/>
            <a:lightRig rig="threePt" dir="t"/>
          </a:scene3d>
        </p:spPr>
      </p:pic>
      <p:grpSp>
        <p:nvGrpSpPr>
          <p:cNvPr id="16" name="Group 15">
            <a:extLst>
              <a:ext uri="{FF2B5EF4-FFF2-40B4-BE49-F238E27FC236}">
                <a16:creationId xmlns:a16="http://schemas.microsoft.com/office/drawing/2014/main" id="{384D9E93-4EDE-4EF5-93EB-CAF69A3FE1AB}"/>
              </a:ext>
            </a:extLst>
          </p:cNvPr>
          <p:cNvGrpSpPr/>
          <p:nvPr/>
        </p:nvGrpSpPr>
        <p:grpSpPr>
          <a:xfrm>
            <a:off x="4075386" y="1981596"/>
            <a:ext cx="265003" cy="175846"/>
            <a:chOff x="4075385" y="1981596"/>
            <a:chExt cx="265003" cy="175846"/>
          </a:xfrm>
        </p:grpSpPr>
        <p:sp>
          <p:nvSpPr>
            <p:cNvPr id="13" name="Thought Bubble: Cloud 12">
              <a:extLst>
                <a:ext uri="{FF2B5EF4-FFF2-40B4-BE49-F238E27FC236}">
                  <a16:creationId xmlns:a16="http://schemas.microsoft.com/office/drawing/2014/main" id="{6F4F01C9-A885-4F7C-B992-6DBF54C9223E}"/>
                </a:ext>
              </a:extLst>
            </p:cNvPr>
            <p:cNvSpPr/>
            <p:nvPr/>
          </p:nvSpPr>
          <p:spPr bwMode="auto">
            <a:xfrm>
              <a:off x="4075385" y="1981596"/>
              <a:ext cx="265003" cy="175846"/>
            </a:xfrm>
            <a:prstGeom prst="cloudCallout">
              <a:avLst/>
            </a:prstGeom>
            <a:solidFill>
              <a:schemeClr val="tx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ctr" defTabSz="914378" rtl="0" eaLnBrk="1" fontAlgn="base" latinLnBrk="0" hangingPunct="1">
                <a:lnSpc>
                  <a:spcPct val="9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FB4B53"/>
                </a:solidFill>
                <a:effectLst/>
                <a:uLnTx/>
                <a:uFillTx/>
                <a:latin typeface="IBM Plex Sans" panose="020B0503050203000203" pitchFamily="34" charset="0"/>
                <a:ea typeface="+mn-ea"/>
                <a:cs typeface="+mn-cs"/>
              </a:endParaRPr>
            </a:p>
          </p:txBody>
        </p:sp>
        <p:pic>
          <p:nvPicPr>
            <p:cNvPr id="15" name="Graphic 14" descr="Exclamation mark with solid fill">
              <a:extLst>
                <a:ext uri="{FF2B5EF4-FFF2-40B4-BE49-F238E27FC236}">
                  <a16:creationId xmlns:a16="http://schemas.microsoft.com/office/drawing/2014/main" id="{7F4BB8DC-28E9-406D-9906-61A5EC75C29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44753" y="2009809"/>
              <a:ext cx="128016" cy="128016"/>
            </a:xfrm>
            <a:prstGeom prst="rect">
              <a:avLst/>
            </a:prstGeom>
          </p:spPr>
        </p:pic>
      </p:grpSp>
      <p:grpSp>
        <p:nvGrpSpPr>
          <p:cNvPr id="32" name="Group 31">
            <a:extLst>
              <a:ext uri="{FF2B5EF4-FFF2-40B4-BE49-F238E27FC236}">
                <a16:creationId xmlns:a16="http://schemas.microsoft.com/office/drawing/2014/main" id="{8D3D249E-5BB3-4625-8722-4FC46313B862}"/>
              </a:ext>
            </a:extLst>
          </p:cNvPr>
          <p:cNvGrpSpPr/>
          <p:nvPr/>
        </p:nvGrpSpPr>
        <p:grpSpPr>
          <a:xfrm>
            <a:off x="4075385" y="2582796"/>
            <a:ext cx="265003" cy="175846"/>
            <a:chOff x="4075385" y="1981596"/>
            <a:chExt cx="265003" cy="175846"/>
          </a:xfrm>
        </p:grpSpPr>
        <p:sp>
          <p:nvSpPr>
            <p:cNvPr id="33" name="Thought Bubble: Cloud 32">
              <a:extLst>
                <a:ext uri="{FF2B5EF4-FFF2-40B4-BE49-F238E27FC236}">
                  <a16:creationId xmlns:a16="http://schemas.microsoft.com/office/drawing/2014/main" id="{FC8D541D-0A19-4578-B7C9-3756EAD425E4}"/>
                </a:ext>
              </a:extLst>
            </p:cNvPr>
            <p:cNvSpPr/>
            <p:nvPr/>
          </p:nvSpPr>
          <p:spPr bwMode="auto">
            <a:xfrm>
              <a:off x="4075385" y="1981596"/>
              <a:ext cx="265003" cy="175846"/>
            </a:xfrm>
            <a:prstGeom prst="cloudCallout">
              <a:avLst/>
            </a:prstGeom>
            <a:solidFill>
              <a:schemeClr val="tx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ctr" defTabSz="914378" rtl="0" eaLnBrk="1" fontAlgn="base" latinLnBrk="0" hangingPunct="1">
                <a:lnSpc>
                  <a:spcPct val="9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FB4B53"/>
                </a:solidFill>
                <a:effectLst/>
                <a:uLnTx/>
                <a:uFillTx/>
                <a:latin typeface="IBM Plex Sans" panose="020B0503050203000203" pitchFamily="34" charset="0"/>
                <a:ea typeface="+mn-ea"/>
                <a:cs typeface="+mn-cs"/>
              </a:endParaRPr>
            </a:p>
          </p:txBody>
        </p:sp>
        <p:pic>
          <p:nvPicPr>
            <p:cNvPr id="34" name="Graphic 33" descr="Exclamation mark with solid fill">
              <a:extLst>
                <a:ext uri="{FF2B5EF4-FFF2-40B4-BE49-F238E27FC236}">
                  <a16:creationId xmlns:a16="http://schemas.microsoft.com/office/drawing/2014/main" id="{2BD96689-8C77-4F9C-91BF-7F54B241468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44753" y="2009809"/>
              <a:ext cx="128016" cy="128016"/>
            </a:xfrm>
            <a:prstGeom prst="rect">
              <a:avLst/>
            </a:prstGeom>
          </p:spPr>
        </p:pic>
      </p:grpSp>
      <p:grpSp>
        <p:nvGrpSpPr>
          <p:cNvPr id="35" name="Group 34">
            <a:extLst>
              <a:ext uri="{FF2B5EF4-FFF2-40B4-BE49-F238E27FC236}">
                <a16:creationId xmlns:a16="http://schemas.microsoft.com/office/drawing/2014/main" id="{EFCBAE20-B410-4539-B26E-74421EAD625D}"/>
              </a:ext>
            </a:extLst>
          </p:cNvPr>
          <p:cNvGrpSpPr/>
          <p:nvPr/>
        </p:nvGrpSpPr>
        <p:grpSpPr>
          <a:xfrm flipH="1">
            <a:off x="4706290" y="2608200"/>
            <a:ext cx="265003" cy="175846"/>
            <a:chOff x="4075385" y="1981596"/>
            <a:chExt cx="265003" cy="175846"/>
          </a:xfrm>
        </p:grpSpPr>
        <p:sp>
          <p:nvSpPr>
            <p:cNvPr id="36" name="Thought Bubble: Cloud 35">
              <a:extLst>
                <a:ext uri="{FF2B5EF4-FFF2-40B4-BE49-F238E27FC236}">
                  <a16:creationId xmlns:a16="http://schemas.microsoft.com/office/drawing/2014/main" id="{4BF0E9AB-0042-434A-B5F2-00012BDF11E7}"/>
                </a:ext>
              </a:extLst>
            </p:cNvPr>
            <p:cNvSpPr/>
            <p:nvPr/>
          </p:nvSpPr>
          <p:spPr bwMode="auto">
            <a:xfrm>
              <a:off x="4075385" y="1981596"/>
              <a:ext cx="265003" cy="175846"/>
            </a:xfrm>
            <a:prstGeom prst="cloudCallout">
              <a:avLst/>
            </a:prstGeom>
            <a:solidFill>
              <a:schemeClr val="tx1"/>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ctr" anchorCtr="0" compatLnSpc="1">
              <a:prstTxWarp prst="textNoShape">
                <a:avLst/>
              </a:prstTxWarp>
            </a:bodyPr>
            <a:lstStyle/>
            <a:p>
              <a:pPr marL="0" marR="0" lvl="0" indent="0" algn="ctr" defTabSz="914378" rtl="0" eaLnBrk="1" fontAlgn="base" latinLnBrk="0" hangingPunct="1">
                <a:lnSpc>
                  <a:spcPct val="90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FB4B53"/>
                </a:solidFill>
                <a:effectLst/>
                <a:uLnTx/>
                <a:uFillTx/>
                <a:latin typeface="IBM Plex Sans" panose="020B0503050203000203" pitchFamily="34" charset="0"/>
                <a:ea typeface="+mn-ea"/>
                <a:cs typeface="+mn-cs"/>
              </a:endParaRPr>
            </a:p>
          </p:txBody>
        </p:sp>
        <p:pic>
          <p:nvPicPr>
            <p:cNvPr id="37" name="Graphic 36" descr="Exclamation mark with solid fill">
              <a:extLst>
                <a:ext uri="{FF2B5EF4-FFF2-40B4-BE49-F238E27FC236}">
                  <a16:creationId xmlns:a16="http://schemas.microsoft.com/office/drawing/2014/main" id="{A06DF419-91FB-405E-A4AF-77D210B22E5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144753" y="2009809"/>
              <a:ext cx="128016" cy="128016"/>
            </a:xfrm>
            <a:prstGeom prst="rect">
              <a:avLst/>
            </a:prstGeom>
          </p:spPr>
        </p:pic>
      </p:grpSp>
      <p:sp>
        <p:nvSpPr>
          <p:cNvPr id="4" name="Slide Number Placeholder 3">
            <a:extLst>
              <a:ext uri="{FF2B5EF4-FFF2-40B4-BE49-F238E27FC236}">
                <a16:creationId xmlns:a16="http://schemas.microsoft.com/office/drawing/2014/main" id="{F03E06B9-E889-2945-815C-5D5BDADE8C6B}"/>
              </a:ext>
            </a:extLst>
          </p:cNvPr>
          <p:cNvSpPr>
            <a:spLocks noGrp="1"/>
          </p:cNvSpPr>
          <p:nvPr>
            <p:ph type="sldNum" sz="quarter" idx="11"/>
          </p:nvPr>
        </p:nvSpPr>
        <p:spPr/>
        <p:txBody>
          <a:bodyPr/>
          <a:lstStyle/>
          <a:p>
            <a:pPr marL="0" marR="0" lvl="0" indent="0" algn="r" defTabSz="685966" rtl="0" eaLnBrk="1" fontAlgn="auto" latinLnBrk="0" hangingPunct="1">
              <a:lnSpc>
                <a:spcPct val="100000"/>
              </a:lnSpc>
              <a:spcBef>
                <a:spcPts val="0"/>
              </a:spcBef>
              <a:spcAft>
                <a:spcPts val="0"/>
              </a:spcAft>
              <a:buClrTx/>
              <a:buSzTx/>
              <a:buFontTx/>
              <a:buNone/>
              <a:tabLst/>
              <a:defRPr/>
            </a:pPr>
            <a:fld id="{59395FB3-9C97-154F-86B2-7E381B951268}" type="slidenum">
              <a:rPr kumimoji="0" lang="en-US" sz="600" b="0" i="0" u="none" strike="noStrike" kern="1200" cap="none" spc="0" normalizeH="0" baseline="0" noProof="0">
                <a:ln>
                  <a:noFill/>
                </a:ln>
                <a:solidFill>
                  <a:srgbClr val="868D95"/>
                </a:solidFill>
                <a:effectLst/>
                <a:uLnTx/>
                <a:uFillTx/>
                <a:latin typeface="IBM Plex Sans Light"/>
                <a:ea typeface="+mn-ea"/>
                <a:cs typeface="+mn-cs"/>
              </a:rPr>
              <a:pPr marL="0" marR="0" lvl="0" indent="0" algn="r" defTabSz="685966" rtl="0" eaLnBrk="1" fontAlgn="auto" latinLnBrk="0" hangingPunct="1">
                <a:lnSpc>
                  <a:spcPct val="100000"/>
                </a:lnSpc>
                <a:spcBef>
                  <a:spcPts val="0"/>
                </a:spcBef>
                <a:spcAft>
                  <a:spcPts val="0"/>
                </a:spcAft>
                <a:buClrTx/>
                <a:buSzTx/>
                <a:buFontTx/>
                <a:buNone/>
                <a:tabLst/>
                <a:defRPr/>
              </a:pPr>
              <a:t>5</a:t>
            </a:fld>
            <a:endParaRPr kumimoji="0" lang="en-US" sz="600" b="0" i="0" u="none" strike="noStrike" kern="1200" cap="none" spc="0" normalizeH="0" baseline="0" noProof="0" dirty="0">
              <a:ln>
                <a:noFill/>
              </a:ln>
              <a:solidFill>
                <a:srgbClr val="868D95"/>
              </a:solidFill>
              <a:effectLst/>
              <a:uLnTx/>
              <a:uFillTx/>
              <a:latin typeface="IBM Plex Sans Light"/>
              <a:ea typeface="+mn-ea"/>
              <a:cs typeface="+mn-cs"/>
            </a:endParaRPr>
          </a:p>
        </p:txBody>
      </p:sp>
      <p:sp>
        <p:nvSpPr>
          <p:cNvPr id="28" name="Footer Placeholder">
            <a:extLst>
              <a:ext uri="{FF2B5EF4-FFF2-40B4-BE49-F238E27FC236}">
                <a16:creationId xmlns:a16="http://schemas.microsoft.com/office/drawing/2014/main" id="{47892154-B3D6-4485-AB3B-40F3D286B7A3}"/>
              </a:ext>
            </a:extLst>
          </p:cNvPr>
          <p:cNvSpPr>
            <a:spLocks noGrp="1"/>
          </p:cNvSpPr>
          <p:nvPr>
            <p:ph type="ftr" sz="quarter" idx="10"/>
          </p:nvPr>
        </p:nvSpPr>
        <p:spPr>
          <a:xfrm>
            <a:off x="228666" y="4800600"/>
            <a:ext cx="4114735" cy="166687"/>
          </a:xfrm>
        </p:spPr>
        <p:txBody>
          <a:bodyPr/>
          <a:lstStyle/>
          <a:p>
            <a:pPr marL="0" marR="0" lvl="0" indent="0" algn="l" defTabSz="685992" rtl="0" eaLnBrk="1" fontAlgn="auto" latinLnBrk="0" hangingPunct="1">
              <a:lnSpc>
                <a:spcPct val="100000"/>
              </a:lnSpc>
              <a:spcBef>
                <a:spcPts val="0"/>
              </a:spcBef>
              <a:spcAft>
                <a:spcPts val="0"/>
              </a:spcAft>
              <a:buClrTx/>
              <a:buSzTx/>
              <a:buFontTx/>
              <a:buNone/>
              <a:tabLst/>
              <a:defRPr/>
            </a:pPr>
            <a:r>
              <a:rPr lang="en-US" dirty="0">
                <a:solidFill>
                  <a:schemeClr val="tx1"/>
                </a:solidFill>
              </a:rPr>
              <a:t>I</a:t>
            </a:r>
            <a:r>
              <a:rPr kumimoji="0" lang="en-US" sz="6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BM Security © 2022 IBM Corporation</a:t>
            </a:r>
          </a:p>
        </p:txBody>
      </p:sp>
    </p:spTree>
    <p:extLst>
      <p:ext uri="{BB962C8B-B14F-4D97-AF65-F5344CB8AC3E}">
        <p14:creationId xmlns:p14="http://schemas.microsoft.com/office/powerpoint/2010/main" val="154206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Slide Number Placeholder"/>
          <p:cNvSpPr>
            <a:spLocks noGrp="1"/>
          </p:cNvSpPr>
          <p:nvPr>
            <p:ph type="sldNum" sz="quarter" idx="11"/>
          </p:nvPr>
        </p:nvSpPr>
        <p:spPr/>
        <p:txBody>
          <a:bodyPr/>
          <a:lstStyle/>
          <a:p>
            <a:fld id="{59395FB3-9C97-154F-86B2-7E381B951268}" type="slidenum">
              <a:rPr lang="en-US" smtClean="0">
                <a:solidFill>
                  <a:schemeClr val="tx1"/>
                </a:solidFill>
              </a:rPr>
              <a:pPr/>
              <a:t>6</a:t>
            </a:fld>
            <a:endParaRPr lang="en-US" dirty="0">
              <a:solidFill>
                <a:schemeClr val="tx1"/>
              </a:solidFill>
            </a:endParaRPr>
          </a:p>
        </p:txBody>
      </p:sp>
      <p:pic>
        <p:nvPicPr>
          <p:cNvPr id="9" name="Picture Placeholder 4">
            <a:extLst>
              <a:ext uri="{FF2B5EF4-FFF2-40B4-BE49-F238E27FC236}">
                <a16:creationId xmlns:a16="http://schemas.microsoft.com/office/drawing/2014/main" id="{E6D6005F-828C-41D4-9C71-D390BE8676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46012" y="0"/>
            <a:ext cx="4572000" cy="5143500"/>
          </a:xfrm>
          <a:prstGeom prst="rect">
            <a:avLst/>
          </a:prstGeom>
        </p:spPr>
      </p:pic>
      <p:sp>
        <p:nvSpPr>
          <p:cNvPr id="16" name="Text Placeholder">
            <a:extLst>
              <a:ext uri="{FF2B5EF4-FFF2-40B4-BE49-F238E27FC236}">
                <a16:creationId xmlns:a16="http://schemas.microsoft.com/office/drawing/2014/main" id="{118A7F03-5C86-497B-802D-70D2E404FF6F}"/>
              </a:ext>
            </a:extLst>
          </p:cNvPr>
          <p:cNvSpPr txBox="1">
            <a:spLocks/>
          </p:cNvSpPr>
          <p:nvPr/>
        </p:nvSpPr>
        <p:spPr>
          <a:xfrm>
            <a:off x="219456" y="1243584"/>
            <a:ext cx="4526556" cy="3252216"/>
          </a:xfrm>
          <a:prstGeom prst="rect">
            <a:avLst/>
          </a:prstGeom>
        </p:spPr>
        <p:txBody>
          <a:bodyPr vert="horz" lIns="91440" tIns="91440" rIns="91440" bIns="91440" rtlCol="0">
            <a:noAutofit/>
          </a:bodyPr>
          <a:lst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a:lstStyle>
          <a:p>
            <a:pPr marL="285750" indent="-285750" defTabSz="914400">
              <a:buFontTx/>
              <a:buChar char="-"/>
            </a:pPr>
            <a:r>
              <a:rPr lang="en-US" kern="0" dirty="0"/>
              <a:t>Machine learning alert dispositioning to automatically close false positives or escalate true positives</a:t>
            </a:r>
          </a:p>
          <a:p>
            <a:pPr marL="285750" indent="-285750" defTabSz="914400">
              <a:buFontTx/>
              <a:buChar char="-"/>
            </a:pPr>
            <a:r>
              <a:rPr lang="en-US" kern="0" dirty="0"/>
              <a:t>Critical alerts are handled by an analyst as well as enriched with a response recommendation from IBM’s AI and integrated back into ReaQta’s console</a:t>
            </a:r>
          </a:p>
          <a:p>
            <a:pPr marL="285750" indent="-285750" defTabSz="914400">
              <a:buFontTx/>
              <a:buChar char="-"/>
            </a:pPr>
            <a:r>
              <a:rPr lang="en-US" kern="0" dirty="0"/>
              <a:t>Clients will be notified for critical alerts with a recommendation or response, medium and low are  presented in the console as well as directed to your reports</a:t>
            </a:r>
          </a:p>
          <a:p>
            <a:pPr marL="285750" indent="-285750" defTabSz="914400">
              <a:buFontTx/>
              <a:buChar char="-"/>
            </a:pPr>
            <a:r>
              <a:rPr lang="en-US" kern="0" dirty="0"/>
              <a:t>Uniform policy management ensure consistent rulesets and response to the latest threat sets</a:t>
            </a:r>
          </a:p>
        </p:txBody>
      </p:sp>
      <p:sp>
        <p:nvSpPr>
          <p:cNvPr id="19" name="Title">
            <a:extLst>
              <a:ext uri="{FF2B5EF4-FFF2-40B4-BE49-F238E27FC236}">
                <a16:creationId xmlns:a16="http://schemas.microsoft.com/office/drawing/2014/main" id="{41B77987-1A4C-4111-9F71-DB258375B173}"/>
              </a:ext>
            </a:extLst>
          </p:cNvPr>
          <p:cNvSpPr>
            <a:spLocks noGrp="1"/>
          </p:cNvSpPr>
          <p:nvPr>
            <p:ph type="title"/>
          </p:nvPr>
        </p:nvSpPr>
        <p:spPr>
          <a:xfrm>
            <a:off x="210312" y="201168"/>
            <a:ext cx="4142232" cy="804672"/>
          </a:xfrm>
        </p:spPr>
        <p:txBody>
          <a:bodyPr/>
          <a:lstStyle/>
          <a:p>
            <a:r>
              <a:rPr lang="en-US" sz="2400" dirty="0">
                <a:solidFill>
                  <a:schemeClr val="tx1"/>
                </a:solidFill>
              </a:rPr>
              <a:t>Essential MDR delivers:</a:t>
            </a:r>
          </a:p>
        </p:txBody>
      </p:sp>
      <p:sp>
        <p:nvSpPr>
          <p:cNvPr id="20" name="Footer Placeholder">
            <a:extLst>
              <a:ext uri="{FF2B5EF4-FFF2-40B4-BE49-F238E27FC236}">
                <a16:creationId xmlns:a16="http://schemas.microsoft.com/office/drawing/2014/main" id="{65B23455-D3B9-4A7A-80E0-801EA418D2AC}"/>
              </a:ext>
            </a:extLst>
          </p:cNvPr>
          <p:cNvSpPr>
            <a:spLocks noGrp="1"/>
          </p:cNvSpPr>
          <p:nvPr>
            <p:ph type="ftr" sz="quarter" idx="10"/>
          </p:nvPr>
        </p:nvSpPr>
        <p:spPr>
          <a:xfrm>
            <a:off x="228666" y="4800600"/>
            <a:ext cx="4114735" cy="166687"/>
          </a:xfrm>
        </p:spPr>
        <p:txBody>
          <a:bodyPr/>
          <a:lstStyle/>
          <a:p>
            <a:pPr marL="0" marR="0" lvl="0" indent="0" algn="l" defTabSz="685992" rtl="0" eaLnBrk="1" fontAlgn="auto" latinLnBrk="0" hangingPunct="1">
              <a:lnSpc>
                <a:spcPct val="100000"/>
              </a:lnSpc>
              <a:spcBef>
                <a:spcPts val="0"/>
              </a:spcBef>
              <a:spcAft>
                <a:spcPts val="0"/>
              </a:spcAft>
              <a:buClrTx/>
              <a:buSzTx/>
              <a:buFontTx/>
              <a:buNone/>
              <a:tabLst/>
              <a:defRPr/>
            </a:pPr>
            <a:r>
              <a:rPr lang="en-US" dirty="0">
                <a:solidFill>
                  <a:srgbClr val="000000"/>
                </a:solidFill>
              </a:rPr>
              <a:t>I</a:t>
            </a:r>
            <a:r>
              <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BM Security © 2022 IBM Corporation</a:t>
            </a:r>
          </a:p>
        </p:txBody>
      </p:sp>
    </p:spTree>
    <p:extLst>
      <p:ext uri="{BB962C8B-B14F-4D97-AF65-F5344CB8AC3E}">
        <p14:creationId xmlns:p14="http://schemas.microsoft.com/office/powerpoint/2010/main" val="4704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p:cNvSpPr>
            <a:spLocks noGrp="1"/>
          </p:cNvSpPr>
          <p:nvPr>
            <p:ph type="sldNum" sz="quarter" idx="11"/>
          </p:nvPr>
        </p:nvSpPr>
        <p:spPr/>
        <p:txBody>
          <a:bodyPr/>
          <a:lstStyle/>
          <a:p>
            <a:fld id="{59395FB3-9C97-154F-86B2-7E381B951268}" type="slidenum">
              <a:rPr lang="en-US" smtClean="0">
                <a:solidFill>
                  <a:schemeClr val="tx1"/>
                </a:solidFill>
              </a:rPr>
              <a:pPr/>
              <a:t>7</a:t>
            </a:fld>
            <a:endParaRPr lang="en-US" dirty="0">
              <a:solidFill>
                <a:schemeClr val="tx1"/>
              </a:solidFill>
            </a:endParaRPr>
          </a:p>
        </p:txBody>
      </p:sp>
      <p:pic>
        <p:nvPicPr>
          <p:cNvPr id="9" name="Picture Placeholder 4">
            <a:extLst>
              <a:ext uri="{FF2B5EF4-FFF2-40B4-BE49-F238E27FC236}">
                <a16:creationId xmlns:a16="http://schemas.microsoft.com/office/drawing/2014/main" id="{E6D6005F-828C-41D4-9C71-D390BE8676C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46012" y="0"/>
            <a:ext cx="4572000" cy="5143500"/>
          </a:xfrm>
          <a:prstGeom prst="rect">
            <a:avLst/>
          </a:prstGeom>
        </p:spPr>
      </p:pic>
      <p:sp>
        <p:nvSpPr>
          <p:cNvPr id="16" name="Text Placeholder">
            <a:extLst>
              <a:ext uri="{FF2B5EF4-FFF2-40B4-BE49-F238E27FC236}">
                <a16:creationId xmlns:a16="http://schemas.microsoft.com/office/drawing/2014/main" id="{118A7F03-5C86-497B-802D-70D2E404FF6F}"/>
              </a:ext>
            </a:extLst>
          </p:cNvPr>
          <p:cNvSpPr txBox="1">
            <a:spLocks/>
          </p:cNvSpPr>
          <p:nvPr/>
        </p:nvSpPr>
        <p:spPr>
          <a:xfrm>
            <a:off x="219456" y="762196"/>
            <a:ext cx="4526556" cy="3960633"/>
          </a:xfrm>
          <a:prstGeom prst="rect">
            <a:avLst/>
          </a:prstGeom>
        </p:spPr>
        <p:txBody>
          <a:bodyPr vert="horz" lIns="91440" tIns="91440" rIns="91440" bIns="91440" rtlCol="0">
            <a:noAutofit/>
          </a:bodyPr>
          <a:lstStyle>
            <a:lvl1pPr marL="0" indent="0" algn="l" rtl="0" eaLnBrk="1" fontAlgn="base" hangingPunct="1">
              <a:lnSpc>
                <a:spcPct val="100000"/>
              </a:lnSpc>
              <a:spcBef>
                <a:spcPts val="1100"/>
              </a:spcBef>
              <a:spcAft>
                <a:spcPct val="0"/>
              </a:spcAft>
              <a:buClr>
                <a:srgbClr val="001141"/>
              </a:buClr>
              <a:buSzPct val="90000"/>
              <a:buFont typeface="IBM Plex Sans Light" pitchFamily="2" charset="2"/>
              <a:buNone/>
              <a:defRPr sz="1400" b="0"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a:solidFill>
                  <a:schemeClr val="tx1"/>
                </a:solidFill>
                <a:latin typeface="Arial" panose="020B0604020202020204" pitchFamily="34" charset="0"/>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1100"/>
              </a:spcBef>
              <a:spcAft>
                <a:spcPct val="0"/>
              </a:spcAft>
              <a:buClr>
                <a:srgbClr val="001141"/>
              </a:buClr>
              <a:buSzPct val="100000"/>
              <a:buFont typeface="IBM Plex Sans Light" panose="020B0604020202020204" pitchFamily="34" charset="0"/>
              <a:buChar char="•"/>
              <a:tabLst/>
              <a:defRPr sz="1400" b="0" i="0">
                <a:solidFill>
                  <a:schemeClr val="tx1"/>
                </a:solidFill>
                <a:latin typeface="Arial" panose="020B0604020202020204" pitchFamily="34" charset="0"/>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1100"/>
              </a:spcBef>
              <a:spcAft>
                <a:spcPct val="0"/>
              </a:spcAft>
              <a:buClr>
                <a:srgbClr val="001141"/>
              </a:buClr>
              <a:buSzPct val="100000"/>
              <a:buFont typeface="IBM Plex Sans Light" charset="-120"/>
              <a:buChar char="–"/>
              <a:tabLst/>
              <a:defRPr sz="1400" b="0" i="0" baseline="0">
                <a:solidFill>
                  <a:schemeClr val="tx1"/>
                </a:solidFill>
                <a:latin typeface="Arial" panose="020B0604020202020204" pitchFamily="34" charset="0"/>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1100"/>
              </a:spcBef>
              <a:spcAft>
                <a:spcPct val="0"/>
              </a:spcAft>
              <a:buClr>
                <a:srgbClr val="001141"/>
              </a:buClr>
              <a:buFont typeface="IBM Plex Sans Light" charset="-120"/>
              <a:buChar char="»"/>
              <a:tabLst/>
              <a:defRPr sz="1400" b="0" i="0">
                <a:solidFill>
                  <a:schemeClr val="tx1"/>
                </a:solidFill>
                <a:latin typeface="Arial" panose="020B0604020202020204" pitchFamily="34" charset="0"/>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Light"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Light" charset="0"/>
              </a:defRPr>
            </a:lvl9pPr>
          </a:lstStyle>
          <a:p>
            <a:pPr marL="285750" indent="-285750">
              <a:buFont typeface="Arial" panose="020B0604020202020204" pitchFamily="34" charset="0"/>
              <a:buChar char="•"/>
            </a:pPr>
            <a:r>
              <a:rPr lang="en-US" sz="1300" dirty="0"/>
              <a:t>Essential MDR provides 24x7x365 monitoring and investigation of security alerts generated by </a:t>
            </a:r>
            <a:r>
              <a:rPr lang="en-US" sz="1300" dirty="0" err="1"/>
              <a:t>ReaQta</a:t>
            </a:r>
            <a:r>
              <a:rPr lang="en-US" sz="1300" dirty="0"/>
              <a:t>. </a:t>
            </a:r>
          </a:p>
          <a:p>
            <a:pPr marL="285750" indent="-285750">
              <a:buFont typeface="Arial" panose="020B0604020202020204" pitchFamily="34" charset="0"/>
              <a:buChar char="•"/>
            </a:pPr>
            <a:r>
              <a:rPr lang="en-US" sz="1300" dirty="0"/>
              <a:t>Security alerts are ranked within </a:t>
            </a:r>
            <a:r>
              <a:rPr lang="en-US" sz="1300" dirty="0" err="1"/>
              <a:t>ReaQta</a:t>
            </a:r>
            <a:r>
              <a:rPr lang="en-US" sz="1300" dirty="0"/>
              <a:t> by severity and are designated one of the following rankings: high, medium, or low. </a:t>
            </a:r>
          </a:p>
          <a:p>
            <a:pPr marL="285750" indent="-285750">
              <a:buFont typeface="Arial" panose="020B0604020202020204" pitchFamily="34" charset="0"/>
              <a:buChar char="•"/>
            </a:pPr>
            <a:r>
              <a:rPr lang="en-US" sz="1300" dirty="0"/>
              <a:t>IBM will investigate those alerts that are ranked by </a:t>
            </a:r>
            <a:r>
              <a:rPr lang="en-US" sz="1300" dirty="0" err="1"/>
              <a:t>ReaQta</a:t>
            </a:r>
            <a:r>
              <a:rPr lang="en-US" sz="1300" dirty="0"/>
              <a:t> as having a high severity</a:t>
            </a:r>
          </a:p>
          <a:p>
            <a:pPr marL="457202" lvl="1" indent="-285750">
              <a:buFont typeface="Arial" panose="020B0604020202020204" pitchFamily="34" charset="0"/>
              <a:buChar char="•"/>
            </a:pPr>
            <a:r>
              <a:rPr lang="en-US" sz="1300" dirty="0"/>
              <a:t>unless a lower ranked low or medium severity alert, once treated by IBM Security Services platform’s machine learning models, is escalated as needing investigation.  </a:t>
            </a:r>
          </a:p>
          <a:p>
            <a:pPr marL="285750" indent="-285750">
              <a:buFont typeface="Arial" panose="020B0604020202020204" pitchFamily="34" charset="0"/>
              <a:buChar char="•"/>
            </a:pPr>
            <a:r>
              <a:rPr lang="en-US" sz="1300" dirty="0"/>
              <a:t>For High Priority Incident(s), as categorized by IBM, responsive action(s) will be taken as needed.  </a:t>
            </a:r>
          </a:p>
          <a:p>
            <a:pPr marL="285750" indent="-285750">
              <a:buFont typeface="Arial" panose="020B0604020202020204" pitchFamily="34" charset="0"/>
              <a:buChar char="•"/>
            </a:pPr>
            <a:r>
              <a:rPr lang="en-US" sz="1300" dirty="0"/>
              <a:t>Medium and low severity alerts are reported to the customer console as well as recorded in the customer reports.”</a:t>
            </a:r>
          </a:p>
        </p:txBody>
      </p:sp>
      <p:sp>
        <p:nvSpPr>
          <p:cNvPr id="19" name="Title">
            <a:extLst>
              <a:ext uri="{FF2B5EF4-FFF2-40B4-BE49-F238E27FC236}">
                <a16:creationId xmlns:a16="http://schemas.microsoft.com/office/drawing/2014/main" id="{41B77987-1A4C-4111-9F71-DB258375B173}"/>
              </a:ext>
            </a:extLst>
          </p:cNvPr>
          <p:cNvSpPr>
            <a:spLocks noGrp="1"/>
          </p:cNvSpPr>
          <p:nvPr>
            <p:ph type="title"/>
          </p:nvPr>
        </p:nvSpPr>
        <p:spPr>
          <a:xfrm>
            <a:off x="228666" y="72021"/>
            <a:ext cx="4142232" cy="804672"/>
          </a:xfrm>
        </p:spPr>
        <p:txBody>
          <a:bodyPr/>
          <a:lstStyle/>
          <a:p>
            <a:r>
              <a:rPr lang="en-US" sz="2400" dirty="0">
                <a:solidFill>
                  <a:schemeClr val="tx1"/>
                </a:solidFill>
              </a:rPr>
              <a:t>Essential MDR Alert Management:</a:t>
            </a:r>
          </a:p>
        </p:txBody>
      </p:sp>
      <p:sp>
        <p:nvSpPr>
          <p:cNvPr id="20" name="Footer Placeholder">
            <a:extLst>
              <a:ext uri="{FF2B5EF4-FFF2-40B4-BE49-F238E27FC236}">
                <a16:creationId xmlns:a16="http://schemas.microsoft.com/office/drawing/2014/main" id="{65B23455-D3B9-4A7A-80E0-801EA418D2AC}"/>
              </a:ext>
            </a:extLst>
          </p:cNvPr>
          <p:cNvSpPr>
            <a:spLocks noGrp="1"/>
          </p:cNvSpPr>
          <p:nvPr>
            <p:ph type="ftr" sz="quarter" idx="10"/>
          </p:nvPr>
        </p:nvSpPr>
        <p:spPr>
          <a:xfrm>
            <a:off x="228666" y="4800600"/>
            <a:ext cx="4114735" cy="166687"/>
          </a:xfrm>
        </p:spPr>
        <p:txBody>
          <a:bodyPr/>
          <a:lstStyle/>
          <a:p>
            <a:pPr marL="0" marR="0" lvl="0" indent="0" algn="l" defTabSz="685992" rtl="0" eaLnBrk="1" fontAlgn="auto" latinLnBrk="0" hangingPunct="1">
              <a:lnSpc>
                <a:spcPct val="100000"/>
              </a:lnSpc>
              <a:spcBef>
                <a:spcPts val="0"/>
              </a:spcBef>
              <a:spcAft>
                <a:spcPts val="0"/>
              </a:spcAft>
              <a:buClrTx/>
              <a:buSzTx/>
              <a:buFontTx/>
              <a:buNone/>
              <a:tabLst/>
              <a:defRPr/>
            </a:pPr>
            <a:r>
              <a:rPr lang="en-US" dirty="0">
                <a:solidFill>
                  <a:srgbClr val="000000"/>
                </a:solidFill>
              </a:rPr>
              <a:t>I</a:t>
            </a:r>
            <a:r>
              <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BM Security © 2022 IBM Corporation</a:t>
            </a:r>
          </a:p>
        </p:txBody>
      </p:sp>
    </p:spTree>
    <p:extLst>
      <p:ext uri="{BB962C8B-B14F-4D97-AF65-F5344CB8AC3E}">
        <p14:creationId xmlns:p14="http://schemas.microsoft.com/office/powerpoint/2010/main" val="1500277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5543DCFF-32D2-414A-8194-8B73FD4DEF2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557474" y="2583867"/>
            <a:ext cx="2916590" cy="1086870"/>
          </a:xfrm>
          <a:prstGeom prst="rect">
            <a:avLst/>
          </a:prstGeom>
        </p:spPr>
      </p:pic>
      <p:sp>
        <p:nvSpPr>
          <p:cNvPr id="43" name="TextBox 42">
            <a:extLst>
              <a:ext uri="{FF2B5EF4-FFF2-40B4-BE49-F238E27FC236}">
                <a16:creationId xmlns:a16="http://schemas.microsoft.com/office/drawing/2014/main" id="{73323072-6BF5-2A48-824E-799D7A19005D}"/>
              </a:ext>
            </a:extLst>
          </p:cNvPr>
          <p:cNvSpPr txBox="1"/>
          <p:nvPr/>
        </p:nvSpPr>
        <p:spPr>
          <a:xfrm>
            <a:off x="3073995" y="1383392"/>
            <a:ext cx="2111475" cy="276999"/>
          </a:xfrm>
          <a:prstGeom prst="rect">
            <a:avLst/>
          </a:prstGeom>
          <a:noFill/>
        </p:spPr>
        <p:txBody>
          <a:bodyPr wrap="none"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effectLst/>
                <a:uLnTx/>
                <a:uFillTx/>
                <a:ea typeface="IBM Plex Sans" charset="0"/>
                <a:cs typeface="IBM Plex Sans" charset="0"/>
              </a:rPr>
              <a:t>AI detection &amp; dispositioning</a:t>
            </a:r>
          </a:p>
        </p:txBody>
      </p:sp>
      <p:sp>
        <p:nvSpPr>
          <p:cNvPr id="44" name="TextBox 43">
            <a:extLst>
              <a:ext uri="{FF2B5EF4-FFF2-40B4-BE49-F238E27FC236}">
                <a16:creationId xmlns:a16="http://schemas.microsoft.com/office/drawing/2014/main" id="{4F20C5CF-B323-0D4B-B2A3-7D4359364FD8}"/>
              </a:ext>
            </a:extLst>
          </p:cNvPr>
          <p:cNvSpPr txBox="1"/>
          <p:nvPr/>
        </p:nvSpPr>
        <p:spPr>
          <a:xfrm>
            <a:off x="377397" y="1223062"/>
            <a:ext cx="1317990" cy="523220"/>
          </a:xfrm>
          <a:prstGeom prst="rect">
            <a:avLst/>
          </a:prstGeom>
          <a:noFill/>
        </p:spPr>
        <p:txBody>
          <a:bodyPr wrap="non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solidFill>
                <a:effectLst/>
                <a:uLnTx/>
                <a:uFillTx/>
                <a:ea typeface="IBM Plex Sans" charset="0"/>
                <a:cs typeface="IBM Plex Sans" charset="0"/>
              </a:rPr>
              <a:t>ReaQta</a:t>
            </a:r>
          </a:p>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solidFill>
                <a:effectLst/>
                <a:uLnTx/>
                <a:uFillTx/>
                <a:ea typeface="IBM Plex Sans" charset="0"/>
                <a:cs typeface="IBM Plex Sans" charset="0"/>
              </a:rPr>
              <a:t>alert</a:t>
            </a:r>
            <a:r>
              <a:rPr lang="en-US" sz="1400" dirty="0">
                <a:solidFill>
                  <a:schemeClr val="accent2"/>
                </a:solidFill>
                <a:ea typeface="IBM Plex Sans" charset="0"/>
                <a:cs typeface="IBM Plex Sans" charset="0"/>
              </a:rPr>
              <a:t> t</a:t>
            </a:r>
            <a:r>
              <a:rPr kumimoji="0" lang="en-US" sz="1400" b="0" i="0" u="none" strike="noStrike" kern="1200" cap="none" spc="0" normalizeH="0" baseline="0" noProof="0" dirty="0" err="1">
                <a:ln>
                  <a:noFill/>
                </a:ln>
                <a:solidFill>
                  <a:schemeClr val="accent2"/>
                </a:solidFill>
                <a:effectLst/>
                <a:uLnTx/>
                <a:uFillTx/>
                <a:ea typeface="IBM Plex Sans" charset="0"/>
                <a:cs typeface="IBM Plex Sans" charset="0"/>
              </a:rPr>
              <a:t>elemetry</a:t>
            </a:r>
            <a:endParaRPr kumimoji="0" lang="en-US" sz="1400" b="0" i="0" u="none" strike="noStrike" kern="1200" cap="none" spc="0" normalizeH="0" baseline="0" noProof="0" dirty="0">
              <a:ln>
                <a:noFill/>
              </a:ln>
              <a:solidFill>
                <a:schemeClr val="accent2"/>
              </a:solidFill>
              <a:effectLst/>
              <a:uLnTx/>
              <a:uFillTx/>
              <a:ea typeface="IBM Plex Sans" charset="0"/>
              <a:cs typeface="IBM Plex Sans" charset="0"/>
            </a:endParaRPr>
          </a:p>
        </p:txBody>
      </p:sp>
      <p:sp>
        <p:nvSpPr>
          <p:cNvPr id="45" name="TextBox 44">
            <a:extLst>
              <a:ext uri="{FF2B5EF4-FFF2-40B4-BE49-F238E27FC236}">
                <a16:creationId xmlns:a16="http://schemas.microsoft.com/office/drawing/2014/main" id="{E289A1DE-3431-0C4A-8251-993B5A27AC18}"/>
              </a:ext>
            </a:extLst>
          </p:cNvPr>
          <p:cNvSpPr txBox="1"/>
          <p:nvPr/>
        </p:nvSpPr>
        <p:spPr>
          <a:xfrm>
            <a:off x="2495584" y="1063099"/>
            <a:ext cx="3616983" cy="307777"/>
          </a:xfrm>
          <a:prstGeom prst="rect">
            <a:avLst/>
          </a:prstGeom>
          <a:noFill/>
        </p:spPr>
        <p:txBody>
          <a:bodyPr wrap="squar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solidFill>
                <a:effectLst/>
                <a:uLnTx/>
                <a:uFillTx/>
                <a:ea typeface="IBM Plex Sans" charset="0"/>
                <a:cs typeface="IBM Plex Sans" charset="0"/>
              </a:rPr>
              <a:t>IBM Managed Security Services Platform</a:t>
            </a:r>
          </a:p>
        </p:txBody>
      </p:sp>
      <p:sp>
        <p:nvSpPr>
          <p:cNvPr id="50" name="TextBox 49">
            <a:extLst>
              <a:ext uri="{FF2B5EF4-FFF2-40B4-BE49-F238E27FC236}">
                <a16:creationId xmlns:a16="http://schemas.microsoft.com/office/drawing/2014/main" id="{A2E662A4-FBD6-2F43-A137-A85F768F7644}"/>
              </a:ext>
            </a:extLst>
          </p:cNvPr>
          <p:cNvSpPr txBox="1"/>
          <p:nvPr/>
        </p:nvSpPr>
        <p:spPr>
          <a:xfrm>
            <a:off x="2484043" y="1714393"/>
            <a:ext cx="1355861" cy="523220"/>
          </a:xfrm>
          <a:prstGeom prst="rect">
            <a:avLst/>
          </a:prstGeom>
        </p:spPr>
        <p:txBody>
          <a:bodyPr vert="horz" wrap="squar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accent4">
                    <a:lumMod val="75000"/>
                  </a:schemeClr>
                </a:solidFill>
                <a:effectLst/>
                <a:uLnTx/>
                <a:uFillTx/>
                <a:ea typeface="+mn-ea"/>
                <a:cs typeface="+mn-cs"/>
              </a:rPr>
              <a:t>Automated Response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chemeClr val="accent4">
                  <a:lumMod val="75000"/>
                </a:schemeClr>
              </a:solidFill>
              <a:effectLst/>
              <a:uLnTx/>
              <a:uFillTx/>
              <a:ea typeface="ＭＳ Ｐゴシック" pitchFamily="34" charset="-128"/>
              <a:cs typeface="+mn-cs"/>
            </a:endParaRPr>
          </a:p>
        </p:txBody>
      </p:sp>
      <p:sp>
        <p:nvSpPr>
          <p:cNvPr id="51" name="TextBox 50">
            <a:extLst>
              <a:ext uri="{FF2B5EF4-FFF2-40B4-BE49-F238E27FC236}">
                <a16:creationId xmlns:a16="http://schemas.microsoft.com/office/drawing/2014/main" id="{2B2D485A-2AFF-5644-8DD9-A3F91483AFA1}"/>
              </a:ext>
            </a:extLst>
          </p:cNvPr>
          <p:cNvSpPr txBox="1"/>
          <p:nvPr/>
        </p:nvSpPr>
        <p:spPr>
          <a:xfrm>
            <a:off x="2692452" y="2347475"/>
            <a:ext cx="1355861" cy="352583"/>
          </a:xfrm>
          <a:prstGeom prst="rect">
            <a:avLst/>
          </a:prstGeom>
        </p:spPr>
        <p:txBody>
          <a:bodyPr vert="horz" wrap="squar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dirty="0">
              <a:ln>
                <a:noFill/>
              </a:ln>
              <a:solidFill>
                <a:srgbClr val="FFC000"/>
              </a:solidFill>
              <a:effectLst/>
              <a:uLnTx/>
              <a:uFillTx/>
              <a:latin typeface="IBM Plex Sans" panose="020B0503050203000203" pitchFamily="34" charset="77"/>
              <a:ea typeface="+mn-ea"/>
              <a:cs typeface="+mn-cs"/>
            </a:endParaRPr>
          </a:p>
        </p:txBody>
      </p:sp>
      <p:sp>
        <p:nvSpPr>
          <p:cNvPr id="52" name="TextBox 51">
            <a:extLst>
              <a:ext uri="{FF2B5EF4-FFF2-40B4-BE49-F238E27FC236}">
                <a16:creationId xmlns:a16="http://schemas.microsoft.com/office/drawing/2014/main" id="{573E519C-0828-2746-89AC-0D451A2D9332}"/>
              </a:ext>
            </a:extLst>
          </p:cNvPr>
          <p:cNvSpPr txBox="1"/>
          <p:nvPr/>
        </p:nvSpPr>
        <p:spPr>
          <a:xfrm>
            <a:off x="4490819" y="1715085"/>
            <a:ext cx="2301214" cy="206488"/>
          </a:xfrm>
          <a:prstGeom prst="rect">
            <a:avLst/>
          </a:prstGeom>
        </p:spPr>
        <p:txBody>
          <a:bodyPr vert="horz" wrap="squar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accent4">
                    <a:lumMod val="75000"/>
                  </a:schemeClr>
                </a:solidFill>
                <a:effectLst/>
                <a:uLnTx/>
                <a:uFillTx/>
                <a:ea typeface="ＭＳ Ｐゴシック" pitchFamily="34" charset="-128"/>
                <a:cs typeface="+mn-cs"/>
              </a:rPr>
              <a:t>24x7 Threat Detection &amp; Investigation</a:t>
            </a:r>
          </a:p>
        </p:txBody>
      </p:sp>
      <p:sp>
        <p:nvSpPr>
          <p:cNvPr id="53" name="TextBox 52">
            <a:extLst>
              <a:ext uri="{FF2B5EF4-FFF2-40B4-BE49-F238E27FC236}">
                <a16:creationId xmlns:a16="http://schemas.microsoft.com/office/drawing/2014/main" id="{EE4ACDBA-AACB-3345-A9EC-DF1516A27971}"/>
              </a:ext>
            </a:extLst>
          </p:cNvPr>
          <p:cNvSpPr txBox="1"/>
          <p:nvPr/>
        </p:nvSpPr>
        <p:spPr>
          <a:xfrm>
            <a:off x="4496534" y="1983080"/>
            <a:ext cx="2013707" cy="187453"/>
          </a:xfrm>
          <a:prstGeom prst="rect">
            <a:avLst/>
          </a:prstGeom>
        </p:spPr>
        <p:txBody>
          <a:bodyPr vert="horz" wrap="squar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accent4">
                    <a:lumMod val="75000"/>
                  </a:schemeClr>
                </a:solidFill>
                <a:effectLst/>
                <a:uLnTx/>
                <a:uFillTx/>
                <a:ea typeface="+mn-ea"/>
                <a:cs typeface="+mn-cs"/>
              </a:rPr>
              <a:t>X-Force Threat Intel</a:t>
            </a:r>
          </a:p>
        </p:txBody>
      </p:sp>
      <p:sp>
        <p:nvSpPr>
          <p:cNvPr id="61" name="TextBox 60">
            <a:extLst>
              <a:ext uri="{FF2B5EF4-FFF2-40B4-BE49-F238E27FC236}">
                <a16:creationId xmlns:a16="http://schemas.microsoft.com/office/drawing/2014/main" id="{09833DC1-A1F5-584E-85BD-494D2FFEB905}"/>
              </a:ext>
            </a:extLst>
          </p:cNvPr>
          <p:cNvSpPr txBox="1"/>
          <p:nvPr/>
        </p:nvSpPr>
        <p:spPr>
          <a:xfrm>
            <a:off x="2493127" y="2230903"/>
            <a:ext cx="1855211" cy="187453"/>
          </a:xfrm>
          <a:prstGeom prst="rect">
            <a:avLst/>
          </a:prstGeom>
        </p:spPr>
        <p:txBody>
          <a:bodyPr vert="horz" wrap="squar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accent4">
                    <a:lumMod val="75000"/>
                  </a:schemeClr>
                </a:solidFill>
                <a:effectLst/>
                <a:uLnTx/>
                <a:uFillTx/>
                <a:ea typeface="+mn-ea"/>
                <a:cs typeface="+mn-cs"/>
              </a:rPr>
              <a:t>Console &amp; Sensor Management</a:t>
            </a:r>
          </a:p>
        </p:txBody>
      </p:sp>
      <p:sp>
        <p:nvSpPr>
          <p:cNvPr id="62" name="TextBox 61">
            <a:extLst>
              <a:ext uri="{FF2B5EF4-FFF2-40B4-BE49-F238E27FC236}">
                <a16:creationId xmlns:a16="http://schemas.microsoft.com/office/drawing/2014/main" id="{3028F7E6-3993-E040-9F45-A5706401DF89}"/>
              </a:ext>
            </a:extLst>
          </p:cNvPr>
          <p:cNvSpPr txBox="1"/>
          <p:nvPr/>
        </p:nvSpPr>
        <p:spPr>
          <a:xfrm>
            <a:off x="2501415" y="1983080"/>
            <a:ext cx="1355861" cy="298987"/>
          </a:xfrm>
          <a:prstGeom prst="rect">
            <a:avLst/>
          </a:prstGeom>
        </p:spPr>
        <p:txBody>
          <a:bodyPr vert="horz" wrap="squar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accent4">
                    <a:lumMod val="75000"/>
                  </a:schemeClr>
                </a:solidFill>
                <a:effectLst/>
                <a:uLnTx/>
                <a:uFillTx/>
                <a:ea typeface="+mn-ea"/>
                <a:cs typeface="+mn-cs"/>
              </a:rPr>
              <a:t>Intelligent Orchestration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schemeClr val="accent4">
                  <a:lumMod val="75000"/>
                </a:schemeClr>
              </a:solidFill>
              <a:effectLst/>
              <a:uLnTx/>
              <a:uFillTx/>
              <a:ea typeface="ＭＳ Ｐゴシック" pitchFamily="34" charset="-128"/>
              <a:cs typeface="+mn-cs"/>
            </a:endParaRPr>
          </a:p>
        </p:txBody>
      </p:sp>
      <p:sp>
        <p:nvSpPr>
          <p:cNvPr id="68" name="Slide Number Placeholder 7">
            <a:extLst>
              <a:ext uri="{FF2B5EF4-FFF2-40B4-BE49-F238E27FC236}">
                <a16:creationId xmlns:a16="http://schemas.microsoft.com/office/drawing/2014/main" id="{2079B5A2-4529-41FD-8DFC-4DE3E9D154D9}"/>
              </a:ext>
            </a:extLst>
          </p:cNvPr>
          <p:cNvSpPr txBox="1">
            <a:spLocks/>
          </p:cNvSpPr>
          <p:nvPr/>
        </p:nvSpPr>
        <p:spPr>
          <a:xfrm>
            <a:off x="8346714" y="4837444"/>
            <a:ext cx="595641" cy="166687"/>
          </a:xfrm>
          <a:prstGeom prst="rect">
            <a:avLst/>
          </a:prstGeom>
        </p:spPr>
        <p:txBody>
          <a:bodyPr vert="horz" lIns="0" tIns="0" rIns="0" bIns="0" rtlCol="0" anchor="ctr"/>
          <a:lstStyle>
            <a:defPPr>
              <a:defRPr lang="en-US"/>
            </a:defPPr>
            <a:lvl1pPr marL="0" algn="r" defTabSz="685983" rtl="0" eaLnBrk="1" latinLnBrk="0" hangingPunct="1">
              <a:defRPr sz="60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a:lstStyle>
          <a:p>
            <a:pPr marL="0" marR="0" lvl="0" indent="0" algn="r" defTabSz="685983" rtl="0" eaLnBrk="1" fontAlgn="auto" latinLnBrk="0" hangingPunct="1">
              <a:lnSpc>
                <a:spcPct val="100000"/>
              </a:lnSpc>
              <a:spcBef>
                <a:spcPts val="0"/>
              </a:spcBef>
              <a:spcAft>
                <a:spcPts val="0"/>
              </a:spcAft>
              <a:buClrTx/>
              <a:buSzTx/>
              <a:buFontTx/>
              <a:buNone/>
              <a:tabLst/>
              <a:defRPr/>
            </a:pPr>
            <a:fld id="{59395FB3-9C97-154F-86B2-7E381B951268}" type="slidenum">
              <a:rPr kumimoji="0" lang="en-US" sz="600" b="0" i="0" u="none" strike="noStrike" kern="1200" cap="none" spc="0" normalizeH="0" baseline="0" noProof="0" smtClean="0">
                <a:ln>
                  <a:noFill/>
                </a:ln>
                <a:solidFill>
                  <a:srgbClr val="FFFFFF"/>
                </a:solidFill>
                <a:effectLst/>
                <a:uLnTx/>
                <a:uFillTx/>
                <a:latin typeface="IBM Plex Sans Light"/>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dirty="0">
              <a:ln>
                <a:noFill/>
              </a:ln>
              <a:solidFill>
                <a:srgbClr val="FFFFFF"/>
              </a:solidFill>
              <a:effectLst/>
              <a:uLnTx/>
              <a:uFillTx/>
              <a:latin typeface="IBM Plex Sans Light"/>
              <a:ea typeface="+mn-ea"/>
              <a:cs typeface="+mn-cs"/>
            </a:endParaRPr>
          </a:p>
        </p:txBody>
      </p:sp>
      <p:sp>
        <p:nvSpPr>
          <p:cNvPr id="63" name="Title 62">
            <a:extLst>
              <a:ext uri="{FF2B5EF4-FFF2-40B4-BE49-F238E27FC236}">
                <a16:creationId xmlns:a16="http://schemas.microsoft.com/office/drawing/2014/main" id="{691CDE7D-AEF3-B140-A575-D07518E41B95}"/>
              </a:ext>
            </a:extLst>
          </p:cNvPr>
          <p:cNvSpPr txBox="1">
            <a:spLocks noGrp="1"/>
          </p:cNvSpPr>
          <p:nvPr>
            <p:ph type="title"/>
          </p:nvPr>
        </p:nvSpPr>
        <p:spPr>
          <a:xfrm>
            <a:off x="294820" y="3862105"/>
            <a:ext cx="1526295" cy="769441"/>
          </a:xfrm>
          <a:prstGeom prst="rect">
            <a:avLst/>
          </a:prstGeom>
          <a:noFill/>
        </p:spPr>
        <p:txBody>
          <a:bodyPr wrap="square">
            <a:spAutoFit/>
          </a:bodyPr>
          <a:lstStyle/>
          <a:p>
            <a:pPr marL="0" marR="0" lvl="0" indent="0" algn="ctr" defTabSz="685983" rtl="0" eaLnBrk="1" fontAlgn="auto" latinLnBrk="0" hangingPunct="1">
              <a:lnSpc>
                <a:spcPct val="100000"/>
              </a:lnSpc>
              <a:spcBef>
                <a:spcPts val="600"/>
              </a:spcBef>
              <a:spcAft>
                <a:spcPts val="0"/>
              </a:spcAft>
              <a:buClrTx/>
              <a:buSzTx/>
              <a:buFontTx/>
              <a:buNone/>
              <a:tabLst/>
              <a:defRPr/>
            </a:pPr>
            <a:r>
              <a:rPr kumimoji="0" lang="en-US" sz="1000" i="0" u="none" strike="noStrike" kern="1200" cap="none" spc="-10" normalizeH="0" baseline="0" noProof="0" dirty="0">
                <a:ln>
                  <a:noFill/>
                </a:ln>
                <a:solidFill>
                  <a:schemeClr val="tx1"/>
                </a:solidFill>
                <a:effectLst/>
                <a:uLnTx/>
                <a:uFillTx/>
                <a:latin typeface="+mn-lt"/>
              </a:rPr>
              <a:t>By leveraging </a:t>
            </a:r>
            <a:r>
              <a:rPr lang="en-US" sz="1000" spc="-10" dirty="0">
                <a:solidFill>
                  <a:schemeClr val="tx1"/>
                </a:solidFill>
                <a:latin typeface="+mn-lt"/>
              </a:rPr>
              <a:t>AI and automation </a:t>
            </a:r>
            <a:r>
              <a:rPr kumimoji="0" lang="en-US" sz="1000" i="0" u="none" strike="noStrike" kern="1200" cap="none" spc="-10" normalizeH="0" baseline="0" noProof="0" dirty="0">
                <a:ln>
                  <a:noFill/>
                </a:ln>
                <a:solidFill>
                  <a:schemeClr val="tx1"/>
                </a:solidFill>
                <a:effectLst/>
                <a:uLnTx/>
                <a:uFillTx/>
                <a:latin typeface="+mn-lt"/>
              </a:rPr>
              <a:t>directly on the endpoint, </a:t>
            </a:r>
            <a:r>
              <a:rPr kumimoji="0" lang="en-US" sz="1000" i="0" u="none" strike="noStrike" kern="1200" cap="none" spc="-10" normalizeH="0" baseline="0" noProof="0" dirty="0" err="1">
                <a:ln>
                  <a:noFill/>
                </a:ln>
                <a:solidFill>
                  <a:schemeClr val="tx1"/>
                </a:solidFill>
                <a:effectLst/>
                <a:uLnTx/>
                <a:uFillTx/>
                <a:latin typeface="+mn-lt"/>
              </a:rPr>
              <a:t>ReaQta</a:t>
            </a:r>
            <a:r>
              <a:rPr kumimoji="0" lang="en-US" sz="1000" i="0" u="none" strike="noStrike" kern="1200" cap="none" spc="-10" normalizeH="0" baseline="0" noProof="0" dirty="0">
                <a:ln>
                  <a:noFill/>
                </a:ln>
                <a:solidFill>
                  <a:schemeClr val="tx1"/>
                </a:solidFill>
                <a:effectLst/>
                <a:uLnTx/>
                <a:uFillTx/>
                <a:latin typeface="+mn-lt"/>
              </a:rPr>
              <a:t> </a:t>
            </a:r>
            <a:r>
              <a:rPr lang="en-US" sz="1000" spc="-10" dirty="0">
                <a:solidFill>
                  <a:schemeClr val="tx1"/>
                </a:solidFill>
                <a:latin typeface="+mn-lt"/>
              </a:rPr>
              <a:t>helps d</a:t>
            </a:r>
            <a:r>
              <a:rPr kumimoji="0" lang="en-US" sz="1000" i="0" u="none" strike="noStrike" kern="1200" cap="none" spc="-10" normalizeH="0" baseline="0" noProof="0" dirty="0" err="1">
                <a:ln>
                  <a:noFill/>
                </a:ln>
                <a:solidFill>
                  <a:schemeClr val="tx1"/>
                </a:solidFill>
                <a:effectLst/>
                <a:uLnTx/>
                <a:uFillTx/>
                <a:latin typeface="+mn-lt"/>
              </a:rPr>
              <a:t>etect</a:t>
            </a:r>
            <a:r>
              <a:rPr kumimoji="0" lang="en-US" sz="1000" i="0" u="none" strike="noStrike" kern="1200" cap="none" spc="-10" normalizeH="0" baseline="0" noProof="0" dirty="0">
                <a:ln>
                  <a:noFill/>
                </a:ln>
                <a:solidFill>
                  <a:schemeClr val="tx1"/>
                </a:solidFill>
                <a:effectLst/>
                <a:uLnTx/>
                <a:uFillTx/>
                <a:latin typeface="+mn-lt"/>
              </a:rPr>
              <a:t> ransomware and generates a security alert</a:t>
            </a:r>
            <a:endParaRPr kumimoji="0" lang="en-US" sz="800" i="0" u="none" strike="noStrike" kern="1200" cap="none" spc="-10" normalizeH="0" baseline="0" noProof="0" dirty="0">
              <a:ln>
                <a:noFill/>
              </a:ln>
              <a:solidFill>
                <a:schemeClr val="tx1"/>
              </a:solidFill>
              <a:effectLst/>
              <a:uLnTx/>
              <a:uFillTx/>
              <a:latin typeface="+mn-lt"/>
            </a:endParaRPr>
          </a:p>
        </p:txBody>
      </p:sp>
      <p:pic>
        <p:nvPicPr>
          <p:cNvPr id="64" name="Google Shape;768;p14">
            <a:extLst>
              <a:ext uri="{FF2B5EF4-FFF2-40B4-BE49-F238E27FC236}">
                <a16:creationId xmlns:a16="http://schemas.microsoft.com/office/drawing/2014/main" id="{A5BFEE51-46A1-424E-B436-21C2CBE54303}"/>
              </a:ext>
            </a:extLst>
          </p:cNvPr>
          <p:cNvPicPr preferRelativeResize="0"/>
          <p:nvPr/>
        </p:nvPicPr>
        <p:blipFill rotWithShape="1">
          <a:blip r:embed="rId4">
            <a:alphaModFix/>
          </a:blip>
          <a:srcRect/>
          <a:stretch/>
        </p:blipFill>
        <p:spPr>
          <a:xfrm>
            <a:off x="7085857" y="1856522"/>
            <a:ext cx="1764674" cy="875423"/>
          </a:xfrm>
          <a:prstGeom prst="rect">
            <a:avLst/>
          </a:prstGeom>
          <a:noFill/>
          <a:ln w="9525" cap="flat" cmpd="sng">
            <a:solidFill>
              <a:srgbClr val="FFFFFF"/>
            </a:solidFill>
            <a:prstDash val="solid"/>
            <a:round/>
            <a:headEnd type="none" w="sm" len="sm"/>
            <a:tailEnd type="none" w="sm" len="sm"/>
          </a:ln>
          <a:effectLst>
            <a:outerShdw blurRad="428625" dist="352425" dir="6060000" algn="bl" rotWithShape="0">
              <a:srgbClr val="000000">
                <a:alpha val="80784"/>
              </a:srgbClr>
            </a:outerShdw>
          </a:effectLst>
        </p:spPr>
      </p:pic>
      <p:pic>
        <p:nvPicPr>
          <p:cNvPr id="71" name="Picture 70" descr="A screenshot of a computer&#10;&#10;Description automatically generated with low confidence">
            <a:extLst>
              <a:ext uri="{FF2B5EF4-FFF2-40B4-BE49-F238E27FC236}">
                <a16:creationId xmlns:a16="http://schemas.microsoft.com/office/drawing/2014/main" id="{513AC02D-B4D5-0545-8833-7C590E2716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617" y="2260230"/>
            <a:ext cx="1152989" cy="1054650"/>
          </a:xfrm>
          <a:prstGeom prst="rect">
            <a:avLst/>
          </a:prstGeom>
        </p:spPr>
      </p:pic>
      <p:sp>
        <p:nvSpPr>
          <p:cNvPr id="72" name="TextBox 71">
            <a:extLst>
              <a:ext uri="{FF2B5EF4-FFF2-40B4-BE49-F238E27FC236}">
                <a16:creationId xmlns:a16="http://schemas.microsoft.com/office/drawing/2014/main" id="{EF06CFBB-8DCD-B844-AD25-D8B29BDC71B0}"/>
              </a:ext>
            </a:extLst>
          </p:cNvPr>
          <p:cNvSpPr txBox="1"/>
          <p:nvPr/>
        </p:nvSpPr>
        <p:spPr>
          <a:xfrm>
            <a:off x="7690505" y="3115526"/>
            <a:ext cx="572400" cy="338554"/>
          </a:xfrm>
          <a:prstGeom prst="rect">
            <a:avLst/>
          </a:prstGeom>
          <a:noFill/>
        </p:spPr>
        <p:txBody>
          <a:bodyPr wrap="square" rtlCol="0">
            <a:spAutoFit/>
          </a:bodyPr>
          <a:lstStyle/>
          <a:p>
            <a:pPr algn="ctr" defTabSz="462884" eaLnBrk="0" hangingPunct="0">
              <a:defRPr/>
            </a:pPr>
            <a:r>
              <a:rPr lang="en-US" sz="800" dirty="0">
                <a:solidFill>
                  <a:schemeClr val="bg1">
                    <a:lumMod val="50000"/>
                  </a:schemeClr>
                </a:solidFill>
                <a:cs typeface="Arial" charset="0"/>
              </a:rPr>
              <a:t>Client Analyst</a:t>
            </a:r>
          </a:p>
        </p:txBody>
      </p:sp>
      <p:cxnSp>
        <p:nvCxnSpPr>
          <p:cNvPr id="76" name="Straight Connector 75">
            <a:extLst>
              <a:ext uri="{FF2B5EF4-FFF2-40B4-BE49-F238E27FC236}">
                <a16:creationId xmlns:a16="http://schemas.microsoft.com/office/drawing/2014/main" id="{FE86229C-EC3B-3B44-B609-A07AD4787826}"/>
              </a:ext>
            </a:extLst>
          </p:cNvPr>
          <p:cNvCxnSpPr>
            <a:cxnSpLocks/>
          </p:cNvCxnSpPr>
          <p:nvPr/>
        </p:nvCxnSpPr>
        <p:spPr>
          <a:xfrm>
            <a:off x="2125078" y="1183605"/>
            <a:ext cx="0" cy="2683079"/>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06E75616-8E1E-384C-AA38-A71DDE5AFDB4}"/>
              </a:ext>
            </a:extLst>
          </p:cNvPr>
          <p:cNvCxnSpPr>
            <a:cxnSpLocks/>
          </p:cNvCxnSpPr>
          <p:nvPr/>
        </p:nvCxnSpPr>
        <p:spPr>
          <a:xfrm>
            <a:off x="6809406" y="1183605"/>
            <a:ext cx="0" cy="2683079"/>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D8F572C6-CBBA-0D4B-8AC9-41C878B2C5C9}"/>
              </a:ext>
            </a:extLst>
          </p:cNvPr>
          <p:cNvSpPr txBox="1"/>
          <p:nvPr/>
        </p:nvSpPr>
        <p:spPr>
          <a:xfrm>
            <a:off x="157401" y="239089"/>
            <a:ext cx="8971609" cy="584775"/>
          </a:xfrm>
          <a:prstGeom prst="rect">
            <a:avLst/>
          </a:prstGeom>
          <a:noFill/>
        </p:spPr>
        <p:txBody>
          <a:bodyPr wrap="square" rtlCol="0">
            <a:spAutoFit/>
          </a:bodyPr>
          <a:lstStyle/>
          <a:p>
            <a:r>
              <a:rPr lang="en-US" sz="1600" dirty="0"/>
              <a:t>IBM’s Security Services force-multiplies ReaQta’s native AI and automation capabilities and provides an expanded evaluation of the alert, above and beyond native policies</a:t>
            </a:r>
            <a:endParaRPr lang="en-US" sz="2000" dirty="0">
              <a:latin typeface="IBM Plex Sans" charset="0"/>
              <a:ea typeface="IBM Plex Sans" charset="0"/>
              <a:cs typeface="IBM Plex Sans" charset="0"/>
            </a:endParaRPr>
          </a:p>
        </p:txBody>
      </p:sp>
      <p:sp>
        <p:nvSpPr>
          <p:cNvPr id="80" name="TextBox 79">
            <a:extLst>
              <a:ext uri="{FF2B5EF4-FFF2-40B4-BE49-F238E27FC236}">
                <a16:creationId xmlns:a16="http://schemas.microsoft.com/office/drawing/2014/main" id="{CC7A5DC2-62F0-384E-88A4-1B82CE9B73B3}"/>
              </a:ext>
            </a:extLst>
          </p:cNvPr>
          <p:cNvSpPr txBox="1"/>
          <p:nvPr/>
        </p:nvSpPr>
        <p:spPr>
          <a:xfrm>
            <a:off x="7516294" y="1216988"/>
            <a:ext cx="851515" cy="523220"/>
          </a:xfrm>
          <a:prstGeom prst="rect">
            <a:avLst/>
          </a:prstGeom>
          <a:noFill/>
        </p:spPr>
        <p:txBody>
          <a:bodyPr wrap="none" rtlCol="0">
            <a:spAutoFit/>
          </a:bodyPr>
          <a:lstStyle/>
          <a:p>
            <a:pPr marL="0" marR="0" lvl="0" indent="0" algn="ctr" defTabSz="685983"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accent2"/>
                </a:solidFill>
                <a:effectLst/>
                <a:uLnTx/>
                <a:uFillTx/>
                <a:ea typeface="IBM Plex Sans" charset="0"/>
                <a:cs typeface="IBM Plex Sans" charset="0"/>
              </a:rPr>
              <a:t>ReaQta </a:t>
            </a:r>
            <a:br>
              <a:rPr kumimoji="0" lang="en-US" sz="1400" b="0" i="0" u="none" strike="noStrike" kern="1200" cap="none" spc="0" normalizeH="0" baseline="0" noProof="0" dirty="0">
                <a:ln>
                  <a:noFill/>
                </a:ln>
                <a:solidFill>
                  <a:schemeClr val="accent2"/>
                </a:solidFill>
                <a:effectLst/>
                <a:uLnTx/>
                <a:uFillTx/>
                <a:ea typeface="IBM Plex Sans" charset="0"/>
                <a:cs typeface="IBM Plex Sans" charset="0"/>
              </a:rPr>
            </a:br>
            <a:r>
              <a:rPr kumimoji="0" lang="en-US" sz="1400" b="0" i="0" u="none" strike="noStrike" kern="1200" cap="none" spc="0" normalizeH="0" baseline="0" noProof="0" dirty="0">
                <a:ln>
                  <a:noFill/>
                </a:ln>
                <a:solidFill>
                  <a:schemeClr val="accent2"/>
                </a:solidFill>
                <a:effectLst/>
                <a:uLnTx/>
                <a:uFillTx/>
                <a:ea typeface="IBM Plex Sans" charset="0"/>
                <a:cs typeface="IBM Plex Sans" charset="0"/>
              </a:rPr>
              <a:t>console</a:t>
            </a:r>
          </a:p>
        </p:txBody>
      </p:sp>
      <p:cxnSp>
        <p:nvCxnSpPr>
          <p:cNvPr id="4" name="Straight Connector 3">
            <a:extLst>
              <a:ext uri="{FF2B5EF4-FFF2-40B4-BE49-F238E27FC236}">
                <a16:creationId xmlns:a16="http://schemas.microsoft.com/office/drawing/2014/main" id="{F5BD42D9-C297-1A41-8256-BF8B009ABE3D}"/>
              </a:ext>
            </a:extLst>
          </p:cNvPr>
          <p:cNvCxnSpPr>
            <a:cxnSpLocks/>
          </p:cNvCxnSpPr>
          <p:nvPr/>
        </p:nvCxnSpPr>
        <p:spPr bwMode="auto">
          <a:xfrm>
            <a:off x="7984200" y="2775758"/>
            <a:ext cx="0" cy="124839"/>
          </a:xfrm>
          <a:prstGeom prst="line">
            <a:avLst/>
          </a:prstGeom>
          <a:ln w="190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3" name="Title 62">
            <a:extLst>
              <a:ext uri="{FF2B5EF4-FFF2-40B4-BE49-F238E27FC236}">
                <a16:creationId xmlns:a16="http://schemas.microsoft.com/office/drawing/2014/main" id="{07DD826F-C526-3F42-98E7-5CBB6FD6013C}"/>
              </a:ext>
            </a:extLst>
          </p:cNvPr>
          <p:cNvSpPr txBox="1">
            <a:spLocks/>
          </p:cNvSpPr>
          <p:nvPr/>
        </p:nvSpPr>
        <p:spPr>
          <a:xfrm>
            <a:off x="2940257" y="3839839"/>
            <a:ext cx="2916590" cy="615553"/>
          </a:xfrm>
          <a:prstGeom prst="rect">
            <a:avLst/>
          </a:prstGeom>
          <a:noFill/>
        </p:spPr>
        <p:txBody>
          <a:bodyPr vert="horz" wrap="square" lIns="0" tIns="0" rIns="0" bIns="0" rtlCol="0" anchor="t">
            <a:spAutoFit/>
          </a:bodyPr>
          <a:lstStyle>
            <a:lvl1pPr algn="l" rtl="0" eaLnBrk="1" fontAlgn="base" hangingPunct="1">
              <a:lnSpc>
                <a:spcPct val="90000"/>
              </a:lnSpc>
              <a:spcBef>
                <a:spcPct val="0"/>
              </a:spcBef>
              <a:spcAft>
                <a:spcPct val="0"/>
              </a:spcAft>
              <a:defRPr sz="2400" b="0" i="0">
                <a:solidFill>
                  <a:schemeClr val="bg1"/>
                </a:solidFill>
                <a:latin typeface="+mn-lt"/>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algn="ctr" defTabSz="685983" fontAlgn="auto">
              <a:lnSpc>
                <a:spcPct val="100000"/>
              </a:lnSpc>
              <a:spcBef>
                <a:spcPts val="600"/>
              </a:spcBef>
              <a:spcAft>
                <a:spcPts val="0"/>
              </a:spcAft>
              <a:defRPr/>
            </a:pPr>
            <a:r>
              <a:rPr lang="en-US" sz="1000" kern="1200" spc="-10" dirty="0">
                <a:solidFill>
                  <a:schemeClr val="tx1"/>
                </a:solidFill>
              </a:rPr>
              <a:t>IBM’s Security Services Platform performs additional analysis on the security alert, enriching and classifying the alert as </a:t>
            </a:r>
            <a:r>
              <a:rPr lang="en-US" sz="1000" spc="-10" dirty="0">
                <a:solidFill>
                  <a:schemeClr val="tx1"/>
                </a:solidFill>
              </a:rPr>
              <a:t>c</a:t>
            </a:r>
            <a:r>
              <a:rPr lang="en-US" sz="1000" kern="1200" spc="-10" dirty="0">
                <a:solidFill>
                  <a:schemeClr val="tx1"/>
                </a:solidFill>
              </a:rPr>
              <a:t>ritical. MDR responders take action on the alert and quarantine the endpoint</a:t>
            </a:r>
            <a:endParaRPr lang="en-US" sz="800" kern="1200" spc="-10" dirty="0">
              <a:solidFill>
                <a:schemeClr val="tx1"/>
              </a:solidFill>
            </a:endParaRPr>
          </a:p>
        </p:txBody>
      </p:sp>
      <p:sp>
        <p:nvSpPr>
          <p:cNvPr id="84" name="Title 62">
            <a:extLst>
              <a:ext uri="{FF2B5EF4-FFF2-40B4-BE49-F238E27FC236}">
                <a16:creationId xmlns:a16="http://schemas.microsoft.com/office/drawing/2014/main" id="{4A403F55-EDCD-474E-B3D5-9054AFAB0F98}"/>
              </a:ext>
            </a:extLst>
          </p:cNvPr>
          <p:cNvSpPr txBox="1">
            <a:spLocks/>
          </p:cNvSpPr>
          <p:nvPr/>
        </p:nvSpPr>
        <p:spPr>
          <a:xfrm>
            <a:off x="7101914" y="3837661"/>
            <a:ext cx="1782224" cy="461665"/>
          </a:xfrm>
          <a:prstGeom prst="rect">
            <a:avLst/>
          </a:prstGeom>
          <a:noFill/>
        </p:spPr>
        <p:txBody>
          <a:bodyPr vert="horz" wrap="square" lIns="0" tIns="0" rIns="0" bIns="0" rtlCol="0" anchor="t">
            <a:spAutoFit/>
          </a:bodyPr>
          <a:lstStyle>
            <a:lvl1pPr algn="l" rtl="0" eaLnBrk="1" fontAlgn="base" hangingPunct="1">
              <a:lnSpc>
                <a:spcPct val="90000"/>
              </a:lnSpc>
              <a:spcBef>
                <a:spcPct val="0"/>
              </a:spcBef>
              <a:spcAft>
                <a:spcPct val="0"/>
              </a:spcAft>
              <a:defRPr sz="2400" b="0" i="0">
                <a:solidFill>
                  <a:schemeClr val="bg1"/>
                </a:solidFill>
                <a:latin typeface="+mn-lt"/>
                <a:ea typeface="IBM Plex Sans Light" panose="020B0403050203000203" pitchFamily="34" charset="0"/>
                <a:cs typeface="IBM Plex Sans Light" panose="020B0403050203000203" pitchFamily="34" charset="0"/>
              </a:defRPr>
            </a:lvl1pPr>
            <a:lvl2pPr algn="l" rtl="0" eaLnBrk="1" fontAlgn="base" hangingPunct="1">
              <a:lnSpc>
                <a:spcPct val="90000"/>
              </a:lnSpc>
              <a:spcBef>
                <a:spcPct val="0"/>
              </a:spcBef>
              <a:spcAft>
                <a:spcPct val="0"/>
              </a:spcAft>
              <a:defRPr sz="2220">
                <a:solidFill>
                  <a:srgbClr val="191919"/>
                </a:solidFill>
                <a:latin typeface="HelvNeue Light for IBM" pitchFamily="34" charset="0"/>
              </a:defRPr>
            </a:lvl2pPr>
            <a:lvl3pPr algn="l" rtl="0" eaLnBrk="1" fontAlgn="base" hangingPunct="1">
              <a:lnSpc>
                <a:spcPct val="90000"/>
              </a:lnSpc>
              <a:spcBef>
                <a:spcPct val="0"/>
              </a:spcBef>
              <a:spcAft>
                <a:spcPct val="0"/>
              </a:spcAft>
              <a:defRPr sz="2220">
                <a:solidFill>
                  <a:srgbClr val="191919"/>
                </a:solidFill>
                <a:latin typeface="HelvNeue Light for IBM" pitchFamily="34" charset="0"/>
              </a:defRPr>
            </a:lvl3pPr>
            <a:lvl4pPr algn="l" rtl="0" eaLnBrk="1" fontAlgn="base" hangingPunct="1">
              <a:lnSpc>
                <a:spcPct val="90000"/>
              </a:lnSpc>
              <a:spcBef>
                <a:spcPct val="0"/>
              </a:spcBef>
              <a:spcAft>
                <a:spcPct val="0"/>
              </a:spcAft>
              <a:defRPr sz="2220">
                <a:solidFill>
                  <a:srgbClr val="191919"/>
                </a:solidFill>
                <a:latin typeface="HelvNeue Light for IBM" pitchFamily="34" charset="0"/>
              </a:defRPr>
            </a:lvl4pPr>
            <a:lvl5pPr algn="l" rtl="0" eaLnBrk="1" fontAlgn="base" hangingPunct="1">
              <a:lnSpc>
                <a:spcPct val="90000"/>
              </a:lnSpc>
              <a:spcBef>
                <a:spcPct val="0"/>
              </a:spcBef>
              <a:spcAft>
                <a:spcPct val="0"/>
              </a:spcAft>
              <a:defRPr sz="2220">
                <a:solidFill>
                  <a:srgbClr val="191919"/>
                </a:solidFill>
                <a:latin typeface="HelvNeue Light for IBM" pitchFamily="34" charset="0"/>
              </a:defRPr>
            </a:lvl5pPr>
            <a:lvl6pPr marL="362564" algn="l" rtl="0" eaLnBrk="1" fontAlgn="base" hangingPunct="1">
              <a:lnSpc>
                <a:spcPct val="90000"/>
              </a:lnSpc>
              <a:spcBef>
                <a:spcPct val="0"/>
              </a:spcBef>
              <a:spcAft>
                <a:spcPct val="0"/>
              </a:spcAft>
              <a:defRPr sz="2220">
                <a:solidFill>
                  <a:srgbClr val="191919"/>
                </a:solidFill>
                <a:latin typeface="HelvNeue Light for IBM" pitchFamily="34" charset="0"/>
              </a:defRPr>
            </a:lvl6pPr>
            <a:lvl7pPr marL="725130" algn="l" rtl="0" eaLnBrk="1" fontAlgn="base" hangingPunct="1">
              <a:lnSpc>
                <a:spcPct val="90000"/>
              </a:lnSpc>
              <a:spcBef>
                <a:spcPct val="0"/>
              </a:spcBef>
              <a:spcAft>
                <a:spcPct val="0"/>
              </a:spcAft>
              <a:defRPr sz="2220">
                <a:solidFill>
                  <a:srgbClr val="191919"/>
                </a:solidFill>
                <a:latin typeface="HelvNeue Light for IBM" pitchFamily="34" charset="0"/>
              </a:defRPr>
            </a:lvl7pPr>
            <a:lvl8pPr marL="1087693" algn="l" rtl="0" eaLnBrk="1" fontAlgn="base" hangingPunct="1">
              <a:lnSpc>
                <a:spcPct val="90000"/>
              </a:lnSpc>
              <a:spcBef>
                <a:spcPct val="0"/>
              </a:spcBef>
              <a:spcAft>
                <a:spcPct val="0"/>
              </a:spcAft>
              <a:defRPr sz="2220">
                <a:solidFill>
                  <a:srgbClr val="191919"/>
                </a:solidFill>
                <a:latin typeface="HelvNeue Light for IBM" pitchFamily="34" charset="0"/>
              </a:defRPr>
            </a:lvl8pPr>
            <a:lvl9pPr marL="1450258" algn="l" rtl="0" eaLnBrk="1" fontAlgn="base" hangingPunct="1">
              <a:lnSpc>
                <a:spcPct val="90000"/>
              </a:lnSpc>
              <a:spcBef>
                <a:spcPct val="0"/>
              </a:spcBef>
              <a:spcAft>
                <a:spcPct val="0"/>
              </a:spcAft>
              <a:defRPr sz="2220">
                <a:solidFill>
                  <a:srgbClr val="191919"/>
                </a:solidFill>
                <a:latin typeface="HelvNeue Light for IBM" pitchFamily="34" charset="0"/>
              </a:defRPr>
            </a:lvl9pPr>
          </a:lstStyle>
          <a:p>
            <a:pPr algn="ctr" fontAlgn="auto">
              <a:lnSpc>
                <a:spcPct val="100000"/>
              </a:lnSpc>
              <a:spcBef>
                <a:spcPts val="600"/>
              </a:spcBef>
              <a:spcAft>
                <a:spcPts val="0"/>
              </a:spcAft>
              <a:defRPr/>
            </a:pPr>
            <a:r>
              <a:rPr lang="en-US" sz="1000" spc="-10" dirty="0">
                <a:solidFill>
                  <a:schemeClr val="tx1"/>
                </a:solidFill>
              </a:rPr>
              <a:t>Essential MDR customers will see enriched alert and response messages in their console.</a:t>
            </a:r>
          </a:p>
        </p:txBody>
      </p:sp>
      <p:sp>
        <p:nvSpPr>
          <p:cNvPr id="32" name="Rectangle 31">
            <a:extLst>
              <a:ext uri="{FF2B5EF4-FFF2-40B4-BE49-F238E27FC236}">
                <a16:creationId xmlns:a16="http://schemas.microsoft.com/office/drawing/2014/main" id="{80C104B7-9B11-9944-A30A-4BE91C556EB2}"/>
              </a:ext>
            </a:extLst>
          </p:cNvPr>
          <p:cNvSpPr/>
          <p:nvPr/>
        </p:nvSpPr>
        <p:spPr>
          <a:xfrm>
            <a:off x="5641879" y="2962222"/>
            <a:ext cx="943335" cy="338554"/>
          </a:xfrm>
          <a:prstGeom prst="rect">
            <a:avLst/>
          </a:prstGeom>
        </p:spPr>
        <p:txBody>
          <a:bodyPr wrap="square">
            <a:spAutoFit/>
          </a:bodyPr>
          <a:lstStyle/>
          <a:p>
            <a:pPr marL="0" marR="0" lvl="0" indent="0" algn="ctr" defTabSz="685982"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50000"/>
                  </a:schemeClr>
                </a:solidFill>
                <a:effectLst/>
                <a:uLnTx/>
                <a:uFillTx/>
                <a:ea typeface="+mn-ea"/>
                <a:cs typeface="+mn-cs"/>
                <a:sym typeface="Helvetica"/>
              </a:rPr>
              <a:t>MSS </a:t>
            </a:r>
            <a:r>
              <a:rPr lang="en-US" sz="800" kern="0" dirty="0">
                <a:solidFill>
                  <a:schemeClr val="bg1">
                    <a:lumMod val="50000"/>
                  </a:schemeClr>
                </a:solidFill>
                <a:sym typeface="Helvetica"/>
              </a:rPr>
              <a:t>A</a:t>
            </a:r>
            <a:r>
              <a:rPr kumimoji="0" lang="en-US" sz="800" b="0" i="0" u="none" strike="noStrike" kern="0" cap="none" spc="0" normalizeH="0" baseline="0" noProof="0" dirty="0" err="1">
                <a:ln>
                  <a:noFill/>
                </a:ln>
                <a:solidFill>
                  <a:schemeClr val="bg1">
                    <a:lumMod val="50000"/>
                  </a:schemeClr>
                </a:solidFill>
                <a:effectLst/>
                <a:uLnTx/>
                <a:uFillTx/>
                <a:ea typeface="+mn-ea"/>
                <a:cs typeface="+mn-cs"/>
                <a:sym typeface="Helvetica"/>
              </a:rPr>
              <a:t>nalyst</a:t>
            </a:r>
            <a:endParaRPr kumimoji="0" lang="en-US" sz="800" b="0" i="0" u="none" strike="noStrike" kern="0" cap="none" spc="0" normalizeH="0" baseline="0" noProof="0" dirty="0">
              <a:ln>
                <a:noFill/>
              </a:ln>
              <a:solidFill>
                <a:schemeClr val="bg1">
                  <a:lumMod val="50000"/>
                </a:schemeClr>
              </a:solidFill>
              <a:effectLst/>
              <a:uLnTx/>
              <a:uFillTx/>
              <a:ea typeface="+mn-ea"/>
              <a:cs typeface="+mn-cs"/>
              <a:sym typeface="Helvetica"/>
            </a:endParaRPr>
          </a:p>
          <a:p>
            <a:pPr marL="0" marR="0" lvl="0" indent="0" algn="ctr" defTabSz="685982" rtl="0" eaLnBrk="1" fontAlgn="auto" latinLnBrk="0" hangingPunct="0">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lumMod val="50000"/>
                  </a:schemeClr>
                </a:solidFill>
                <a:effectLst/>
                <a:uLnTx/>
                <a:uFillTx/>
                <a:ea typeface="+mn-ea"/>
                <a:cs typeface="+mn-cs"/>
                <a:sym typeface="Helvetica"/>
              </a:rPr>
              <a:t>(Critical / </a:t>
            </a:r>
            <a:r>
              <a:rPr kumimoji="0" lang="en-US" sz="800" b="0" i="0" u="none" strike="noStrike" kern="0" cap="none" spc="0" normalizeH="0" baseline="0" noProof="0" dirty="0" err="1">
                <a:ln>
                  <a:noFill/>
                </a:ln>
                <a:solidFill>
                  <a:schemeClr val="bg1">
                    <a:lumMod val="50000"/>
                  </a:schemeClr>
                </a:solidFill>
                <a:effectLst/>
                <a:uLnTx/>
                <a:uFillTx/>
                <a:ea typeface="+mn-ea"/>
                <a:cs typeface="+mn-cs"/>
                <a:sym typeface="Helvetica"/>
              </a:rPr>
              <a:t>Sev</a:t>
            </a:r>
            <a:r>
              <a:rPr kumimoji="0" lang="en-US" sz="800" b="0" i="0" u="none" strike="noStrike" kern="0" cap="none" spc="0" normalizeH="0" baseline="0" noProof="0" dirty="0">
                <a:ln>
                  <a:noFill/>
                </a:ln>
                <a:solidFill>
                  <a:schemeClr val="bg1">
                    <a:lumMod val="50000"/>
                  </a:schemeClr>
                </a:solidFill>
                <a:effectLst/>
                <a:uLnTx/>
                <a:uFillTx/>
                <a:ea typeface="+mn-ea"/>
                <a:cs typeface="+mn-cs"/>
                <a:sym typeface="Helvetica"/>
              </a:rPr>
              <a:t> 1))</a:t>
            </a:r>
          </a:p>
        </p:txBody>
      </p:sp>
      <p:cxnSp>
        <p:nvCxnSpPr>
          <p:cNvPr id="33" name="Straight Connector 32">
            <a:extLst>
              <a:ext uri="{FF2B5EF4-FFF2-40B4-BE49-F238E27FC236}">
                <a16:creationId xmlns:a16="http://schemas.microsoft.com/office/drawing/2014/main" id="{22B25053-4452-4343-BAE4-DAD7C412CC1F}"/>
              </a:ext>
            </a:extLst>
          </p:cNvPr>
          <p:cNvCxnSpPr>
            <a:cxnSpLocks/>
          </p:cNvCxnSpPr>
          <p:nvPr/>
        </p:nvCxnSpPr>
        <p:spPr bwMode="auto">
          <a:xfrm>
            <a:off x="5618390" y="3122310"/>
            <a:ext cx="213907" cy="0"/>
          </a:xfrm>
          <a:prstGeom prst="line">
            <a:avLst/>
          </a:prstGeom>
          <a:ln w="19050">
            <a:solidFill>
              <a:schemeClr val="bg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7" name="Footer Placeholder">
            <a:extLst>
              <a:ext uri="{FF2B5EF4-FFF2-40B4-BE49-F238E27FC236}">
                <a16:creationId xmlns:a16="http://schemas.microsoft.com/office/drawing/2014/main" id="{EB8F2870-F55B-44FB-A852-674B742A7415}"/>
              </a:ext>
            </a:extLst>
          </p:cNvPr>
          <p:cNvSpPr>
            <a:spLocks noGrp="1"/>
          </p:cNvSpPr>
          <p:nvPr>
            <p:ph type="ftr" sz="quarter" idx="10"/>
          </p:nvPr>
        </p:nvSpPr>
        <p:spPr>
          <a:xfrm>
            <a:off x="228666" y="4800600"/>
            <a:ext cx="4114735" cy="166687"/>
          </a:xfrm>
        </p:spPr>
        <p:txBody>
          <a:bodyPr/>
          <a:lstStyle/>
          <a:p>
            <a:pPr marL="0" marR="0" lvl="0" indent="0" algn="l" defTabSz="685992" rtl="0" eaLnBrk="1" fontAlgn="auto" latinLnBrk="0" hangingPunct="1">
              <a:lnSpc>
                <a:spcPct val="100000"/>
              </a:lnSpc>
              <a:spcBef>
                <a:spcPts val="0"/>
              </a:spcBef>
              <a:spcAft>
                <a:spcPts val="0"/>
              </a:spcAft>
              <a:buClrTx/>
              <a:buSzTx/>
              <a:buFontTx/>
              <a:buNone/>
              <a:tabLst/>
              <a:defRPr/>
            </a:pPr>
            <a:r>
              <a:rPr lang="en-US" dirty="0">
                <a:solidFill>
                  <a:srgbClr val="000000"/>
                </a:solidFill>
              </a:rPr>
              <a:t>I</a:t>
            </a:r>
            <a:r>
              <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BM Security © 2022 IBM Corporation</a:t>
            </a:r>
          </a:p>
        </p:txBody>
      </p:sp>
    </p:spTree>
    <p:extLst>
      <p:ext uri="{BB962C8B-B14F-4D97-AF65-F5344CB8AC3E}">
        <p14:creationId xmlns:p14="http://schemas.microsoft.com/office/powerpoint/2010/main" val="3936369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F5048ED-343F-48F0-B161-5FD33720B0F8}"/>
              </a:ext>
            </a:extLst>
          </p:cNvPr>
          <p:cNvPicPr>
            <a:picLocks noChangeAspect="1"/>
          </p:cNvPicPr>
          <p:nvPr/>
        </p:nvPicPr>
        <p:blipFill>
          <a:blip r:embed="rId3">
            <a:grayscl/>
            <a:lum bright="7000"/>
          </a:blip>
          <a:stretch>
            <a:fillRect/>
          </a:stretch>
        </p:blipFill>
        <p:spPr>
          <a:xfrm>
            <a:off x="4811844" y="1243584"/>
            <a:ext cx="4185189" cy="2599320"/>
          </a:xfrm>
          <a:prstGeom prst="rect">
            <a:avLst/>
          </a:prstGeom>
          <a:effectLst>
            <a:outerShdw blurRad="50800" dist="38100" dir="5400000" algn="t" rotWithShape="0">
              <a:prstClr val="black">
                <a:alpha val="10000"/>
              </a:prstClr>
            </a:outerShdw>
          </a:effectLst>
        </p:spPr>
      </p:pic>
      <p:sp>
        <p:nvSpPr>
          <p:cNvPr id="2" name="Title"/>
          <p:cNvSpPr>
            <a:spLocks noGrp="1"/>
          </p:cNvSpPr>
          <p:nvPr>
            <p:ph type="title"/>
          </p:nvPr>
        </p:nvSpPr>
        <p:spPr/>
        <p:txBody>
          <a:bodyPr/>
          <a:lstStyle/>
          <a:p>
            <a:r>
              <a:rPr lang="en-US" dirty="0"/>
              <a:t>Why choose IBM and Essential MDR for ReaQta?</a:t>
            </a:r>
          </a:p>
        </p:txBody>
      </p:sp>
      <p:sp>
        <p:nvSpPr>
          <p:cNvPr id="6" name="Text Placeholder 1"/>
          <p:cNvSpPr>
            <a:spLocks noGrp="1"/>
          </p:cNvSpPr>
          <p:nvPr>
            <p:ph type="body" sz="quarter" idx="13"/>
          </p:nvPr>
        </p:nvSpPr>
        <p:spPr>
          <a:xfrm>
            <a:off x="219456" y="1243584"/>
            <a:ext cx="4142232" cy="3252216"/>
          </a:xfrm>
        </p:spPr>
        <p:txBody>
          <a:bodyPr/>
          <a:lstStyle/>
          <a:p>
            <a:pPr marL="285750" indent="-285750">
              <a:buFont typeface="Arial" panose="020B0604020202020204" pitchFamily="34" charset="0"/>
              <a:buChar char="•"/>
            </a:pPr>
            <a:r>
              <a:rPr lang="en-US" dirty="0"/>
              <a:t>Our world-class X-Force threat intelligence combines organic threat intel with machine learning analytics to speed detection and response.</a:t>
            </a:r>
          </a:p>
          <a:p>
            <a:pPr marL="285750" indent="-285750">
              <a:buFont typeface="Arial" panose="020B0604020202020204" pitchFamily="34" charset="0"/>
              <a:buChar char="•"/>
            </a:pPr>
            <a:r>
              <a:rPr lang="en-US" dirty="0"/>
              <a:t>Our IBM SOC delivers deep visibility and acts as an extension of your team by delivering operational transparency and collaboration. </a:t>
            </a:r>
          </a:p>
          <a:p>
            <a:pPr marL="285750" indent="-285750">
              <a:buFont typeface="Arial" panose="020B0604020202020204" pitchFamily="34" charset="0"/>
              <a:buChar char="•"/>
            </a:pPr>
            <a:r>
              <a:rPr lang="en-US" dirty="0"/>
              <a:t>Intrusion containment done by automation and certified security professionals.</a:t>
            </a:r>
          </a:p>
          <a:p>
            <a:pPr marL="285750" indent="-285750">
              <a:buFont typeface="Arial" panose="020B0604020202020204" pitchFamily="34" charset="0"/>
              <a:buChar char="•"/>
            </a:pPr>
            <a:r>
              <a:rPr lang="en-US" dirty="0"/>
              <a:t>Zero business impact or downtime </a:t>
            </a:r>
          </a:p>
        </p:txBody>
      </p:sp>
      <p:sp>
        <p:nvSpPr>
          <p:cNvPr id="4" name="Slide Number Placeholder"/>
          <p:cNvSpPr>
            <a:spLocks noGrp="1"/>
          </p:cNvSpPr>
          <p:nvPr>
            <p:ph type="sldNum" sz="quarter" idx="11"/>
          </p:nvPr>
        </p:nvSpPr>
        <p:spPr/>
        <p:txBody>
          <a:bodyPr/>
          <a:lstStyle/>
          <a:p>
            <a:fld id="{59395FB3-9C97-154F-86B2-7E381B951268}" type="slidenum">
              <a:rPr lang="en-US" smtClean="0"/>
              <a:pPr/>
              <a:t>9</a:t>
            </a:fld>
            <a:endParaRPr lang="en-US" dirty="0"/>
          </a:p>
        </p:txBody>
      </p:sp>
      <p:sp>
        <p:nvSpPr>
          <p:cNvPr id="7" name="Footer Placeholder">
            <a:extLst>
              <a:ext uri="{FF2B5EF4-FFF2-40B4-BE49-F238E27FC236}">
                <a16:creationId xmlns:a16="http://schemas.microsoft.com/office/drawing/2014/main" id="{6244D3B4-502D-4A56-AAA9-C17766E70FD8}"/>
              </a:ext>
            </a:extLst>
          </p:cNvPr>
          <p:cNvSpPr>
            <a:spLocks noGrp="1"/>
          </p:cNvSpPr>
          <p:nvPr>
            <p:ph type="ftr" sz="quarter" idx="10"/>
          </p:nvPr>
        </p:nvSpPr>
        <p:spPr>
          <a:xfrm>
            <a:off x="228666" y="4800600"/>
            <a:ext cx="4114735" cy="166687"/>
          </a:xfrm>
        </p:spPr>
        <p:txBody>
          <a:bodyPr/>
          <a:lstStyle/>
          <a:p>
            <a:pPr marL="0" marR="0" lvl="0" indent="0" algn="l" defTabSz="685992" rtl="0" eaLnBrk="1" fontAlgn="auto" latinLnBrk="0" hangingPunct="1">
              <a:lnSpc>
                <a:spcPct val="100000"/>
              </a:lnSpc>
              <a:spcBef>
                <a:spcPts val="0"/>
              </a:spcBef>
              <a:spcAft>
                <a:spcPts val="0"/>
              </a:spcAft>
              <a:buClrTx/>
              <a:buSzTx/>
              <a:buFontTx/>
              <a:buNone/>
              <a:tabLst/>
              <a:defRPr/>
            </a:pPr>
            <a:r>
              <a:rPr lang="en-US" dirty="0">
                <a:solidFill>
                  <a:srgbClr val="000000"/>
                </a:solidFill>
              </a:rPr>
              <a:t>I</a:t>
            </a:r>
            <a:r>
              <a:rPr kumimoji="0" lang="en-US" sz="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BM Security © 2022 IBM Corporation</a:t>
            </a:r>
          </a:p>
        </p:txBody>
      </p:sp>
      <p:pic>
        <p:nvPicPr>
          <p:cNvPr id="12" name="Graphic 11">
            <a:extLst>
              <a:ext uri="{FF2B5EF4-FFF2-40B4-BE49-F238E27FC236}">
                <a16:creationId xmlns:a16="http://schemas.microsoft.com/office/drawing/2014/main" id="{679EB251-1B94-4FDA-965C-5E9AB0C9A2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86105" y="1286560"/>
            <a:ext cx="3897127" cy="1982163"/>
          </a:xfrm>
          <a:prstGeom prst="rect">
            <a:avLst/>
          </a:prstGeom>
        </p:spPr>
      </p:pic>
    </p:spTree>
    <p:extLst>
      <p:ext uri="{BB962C8B-B14F-4D97-AF65-F5344CB8AC3E}">
        <p14:creationId xmlns:p14="http://schemas.microsoft.com/office/powerpoint/2010/main" val="322776446"/>
      </p:ext>
    </p:extLst>
  </p:cSld>
  <p:clrMapOvr>
    <a:masterClrMapping/>
  </p:clrMapOvr>
</p:sld>
</file>

<file path=ppt/theme/theme1.xml><?xml version="1.0" encoding="utf-8"?>
<a:theme xmlns:a="http://schemas.openxmlformats.org/drawingml/2006/main" name="IBM Brand Template 2022">
  <a:themeElements>
    <a:clrScheme name="IBM brand presentation palette 2022">
      <a:dk1>
        <a:srgbClr val="FFFFFF"/>
      </a:dk1>
      <a:lt1>
        <a:srgbClr val="000000"/>
      </a:lt1>
      <a:dk2>
        <a:srgbClr val="E5F6FF"/>
      </a:dk2>
      <a:lt2>
        <a:srgbClr val="F4F4F4"/>
      </a:lt2>
      <a:accent1>
        <a:srgbClr val="002D9C"/>
      </a:accent1>
      <a:accent2>
        <a:srgbClr val="0F62FE"/>
      </a:accent2>
      <a:accent3>
        <a:srgbClr val="82CFFF"/>
      </a:accent3>
      <a:accent4>
        <a:srgbClr val="9EF0F0"/>
      </a:accent4>
      <a:accent5>
        <a:srgbClr val="E0E0E0"/>
      </a:accent5>
      <a:accent6>
        <a:srgbClr val="FCF4D6"/>
      </a:accent6>
      <a:hlink>
        <a:srgbClr val="0F62FE"/>
      </a:hlink>
      <a:folHlink>
        <a:srgbClr val="6F6F6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System Font Regular"/>
          <a:buNone/>
          <a:tabLst/>
          <a:defRPr kumimoji="0" sz="1400" b="0" i="0" u="none" strike="noStrike" cap="none" normalizeH="0" baseline="0" dirty="0" smtClean="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lIns="91440" tIns="91440" rIns="91440" bIns="91440" rtlCol="0">
        <a:spAutoFit/>
      </a:bodyPr>
      <a:lstStyle>
        <a:defPPr marL="173736" indent="-173736" algn="l">
          <a:spcBef>
            <a:spcPts val="1100"/>
          </a:spcBef>
          <a:buFont typeface="System Font Regular"/>
          <a:buChar char="–"/>
          <a:defRPr sz="1400" dirty="0" smtClean="0">
            <a:solidFill>
              <a:schemeClr val="tx1"/>
            </a:solidFill>
            <a:latin typeface="+mn-lt"/>
            <a:ea typeface="Arial" charset="0"/>
            <a:cs typeface="Arial"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50">
      <a:srgbClr val="FA4D56"/>
    </a:custClr>
    <a:custClr name="Red 40">
      <a:srgbClr val="FF8389"/>
    </a:custClr>
    <a:custClr name="Red 30">
      <a:srgbClr val="FFB3B8"/>
    </a:custClr>
    <a:custClr name="Red 20">
      <a:srgbClr val="FFD7D9"/>
    </a:custClr>
    <a:custClr name="Red 10">
      <a:srgbClr val="FFF1F1"/>
    </a:custClr>
    <a:custClr name="Purple 50">
      <a:srgbClr val="A56EFF"/>
    </a:custClr>
    <a:custClr name="Purple 40">
      <a:srgbClr val="BE95FF"/>
    </a:custClr>
    <a:custClr name="Purple 30">
      <a:srgbClr val="D4BBFF"/>
    </a:custClr>
    <a:custClr name="Purple 20">
      <a:srgbClr val="E8DAFF"/>
    </a:custClr>
    <a:custClr name="Purple 10">
      <a:srgbClr val="F6F2FF"/>
    </a:custClr>
    <a:custClr name="Green 30">
      <a:srgbClr val="6FDC8C"/>
    </a:custClr>
    <a:custClr name="Green 20">
      <a:srgbClr val="A7F0BA"/>
    </a:custClr>
    <a:custClr name="Green 10">
      <a:srgbClr val="DEFBE6"/>
    </a:custClr>
    <a:custClr name="Yellow 20">
      <a:srgbClr val="FDDC69"/>
    </a:custClr>
    <a:custClr name="Yellow 10">
      <a:srgbClr val="FCF4D6"/>
    </a:custClr>
    <a:custClr name="Teal 50">
      <a:srgbClr val="009D9A"/>
    </a:custClr>
    <a:custClr name="Teal 40">
      <a:srgbClr val="08BDBA"/>
    </a:custClr>
    <a:custClr name="Teal 30">
      <a:srgbClr val="3DDBD9"/>
    </a:custClr>
    <a:custClr name="Teal 20">
      <a:srgbClr val="9EF0F0"/>
    </a:custClr>
    <a:custClr name="Teal 10">
      <a:srgbClr val="D9FBFB"/>
    </a:custClr>
  </a:custClrLst>
  <a:extLst>
    <a:ext uri="{05A4C25C-085E-4340-85A3-A5531E510DB2}">
      <thm15:themeFamily xmlns:thm15="http://schemas.microsoft.com/office/thememl/2012/main" name="IBM_Presentation_Template_2022_V01_Arial" id="{FEF8B486-0A69-7643-9587-155BF4105706}" vid="{7EE01304-197D-504B-86C9-7EA9E1122F73}"/>
    </a:ext>
  </a:extLst>
</a:theme>
</file>

<file path=ppt/theme/theme2.xml><?xml version="1.0" encoding="utf-8"?>
<a:theme xmlns:a="http://schemas.openxmlformats.org/drawingml/2006/main" name="IBM BxD 2018 black background">
  <a:themeElements>
    <a:clrScheme name="Custom 3">
      <a:dk1>
        <a:srgbClr val="FFFFFF"/>
      </a:dk1>
      <a:lt1>
        <a:srgbClr val="000000"/>
      </a:lt1>
      <a:dk2>
        <a:srgbClr val="525252"/>
      </a:dk2>
      <a:lt2>
        <a:srgbClr val="F4F4F4"/>
      </a:lt2>
      <a:accent1>
        <a:srgbClr val="0F62FE"/>
      </a:accent1>
      <a:accent2>
        <a:srgbClr val="002D9C"/>
      </a:accent2>
      <a:accent3>
        <a:srgbClr val="D02670"/>
      </a:accent3>
      <a:accent4>
        <a:srgbClr val="8A3FFC"/>
      </a:accent4>
      <a:accent5>
        <a:srgbClr val="007D79"/>
      </a:accent5>
      <a:accent6>
        <a:srgbClr val="697077"/>
      </a:accent6>
      <a:hlink>
        <a:srgbClr val="4589FF"/>
      </a:hlink>
      <a:folHlink>
        <a:srgbClr val="6F6F6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Arial"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Arial" charset="0"/>
            <a:ea typeface="Arial" charset="0"/>
            <a:cs typeface="Arial"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3.xml><?xml version="1.0" encoding="utf-8"?>
<a:theme xmlns:a="http://schemas.openxmlformats.org/drawingml/2006/main" name="IBM BxD 2018 black background">
  <a:themeElements>
    <a:clrScheme name="Custom 3">
      <a:dk1>
        <a:srgbClr val="FFFFFF"/>
      </a:dk1>
      <a:lt1>
        <a:srgbClr val="000000"/>
      </a:lt1>
      <a:dk2>
        <a:srgbClr val="525252"/>
      </a:dk2>
      <a:lt2>
        <a:srgbClr val="F4F4F4"/>
      </a:lt2>
      <a:accent1>
        <a:srgbClr val="0F62FE"/>
      </a:accent1>
      <a:accent2>
        <a:srgbClr val="002D9C"/>
      </a:accent2>
      <a:accent3>
        <a:srgbClr val="D02670"/>
      </a:accent3>
      <a:accent4>
        <a:srgbClr val="8A3FFC"/>
      </a:accent4>
      <a:accent5>
        <a:srgbClr val="007D79"/>
      </a:accent5>
      <a:accent6>
        <a:srgbClr val="697077"/>
      </a:accent6>
      <a:hlink>
        <a:srgbClr val="4589FF"/>
      </a:hlink>
      <a:folHlink>
        <a:srgbClr val="6F6F6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Arial"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Arial" charset="0"/>
            <a:ea typeface="Arial" charset="0"/>
            <a:cs typeface="Arial"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docProps/app.xml><?xml version="1.0" encoding="utf-8"?>
<Properties xmlns="http://schemas.openxmlformats.org/officeDocument/2006/extended-properties" xmlns:vt="http://schemas.openxmlformats.org/officeDocument/2006/docPropsVTypes">
  <Template>IBM_Presentation_Template_2022_Arial</Template>
  <TotalTime>4645</TotalTime>
  <Words>2500</Words>
  <Application>Microsoft Macintosh PowerPoint</Application>
  <PresentationFormat>On-screen Show (16:9)</PresentationFormat>
  <Paragraphs>188</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.AppleSystemUIFont</vt:lpstr>
      <vt:lpstr>Arial</vt:lpstr>
      <vt:lpstr>Calibri</vt:lpstr>
      <vt:lpstr>IBM Plex Sans</vt:lpstr>
      <vt:lpstr>IBM Plex Sans ExtraLight</vt:lpstr>
      <vt:lpstr>IBM Plex Sans Light</vt:lpstr>
      <vt:lpstr>Wingdings</vt:lpstr>
      <vt:lpstr>IBM Brand Template 2022</vt:lpstr>
      <vt:lpstr>IBM Security ReaQta Essential MDR — First Lastname Job Title</vt:lpstr>
      <vt:lpstr>Endpoint security:  more timely, more challenges</vt:lpstr>
      <vt:lpstr>Average number of days in a lifecycle of a compromised credentials attack breach </vt:lpstr>
      <vt:lpstr>Is MDR right for you?</vt:lpstr>
      <vt:lpstr>Essential MDR for IBM Security ReaQta AI-powered, managed endpoint detection &amp; response with 24/7 monitoring, alert enrichment </vt:lpstr>
      <vt:lpstr>Essential MDR delivers:</vt:lpstr>
      <vt:lpstr>Essential MDR Alert Management:</vt:lpstr>
      <vt:lpstr>By leveraging AI and automation directly on the endpoint, ReaQta helps detect ransomware and generates a security alert</vt:lpstr>
      <vt:lpstr>Why choose IBM and Essential MDR for ReaQta?</vt:lpstr>
      <vt:lpstr>IBM is the market leader in MSS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IBM Presentation Template — Arial variant</dc:title>
  <dc:creator>Lindsay Durfee</dc:creator>
  <cp:lastModifiedBy>Salina Wuttke</cp:lastModifiedBy>
  <cp:revision>56</cp:revision>
  <cp:lastPrinted>2019-04-25T15:14:05Z</cp:lastPrinted>
  <dcterms:created xsi:type="dcterms:W3CDTF">2022-04-18T14:30:28Z</dcterms:created>
  <dcterms:modified xsi:type="dcterms:W3CDTF">2022-06-29T19:37:10Z</dcterms:modified>
</cp:coreProperties>
</file>