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24" r:id="rId1"/>
    <p:sldMasterId id="2147483891" r:id="rId2"/>
  </p:sldMasterIdLst>
  <p:notesMasterIdLst>
    <p:notesMasterId r:id="rId27"/>
  </p:notesMasterIdLst>
  <p:handoutMasterIdLst>
    <p:handoutMasterId r:id="rId28"/>
  </p:handoutMasterIdLst>
  <p:sldIdLst>
    <p:sldId id="2142534028" r:id="rId3"/>
    <p:sldId id="2147469219" r:id="rId4"/>
    <p:sldId id="335" r:id="rId5"/>
    <p:sldId id="2147469212" r:id="rId6"/>
    <p:sldId id="2147469213" r:id="rId7"/>
    <p:sldId id="2147469214" r:id="rId8"/>
    <p:sldId id="2147469215" r:id="rId9"/>
    <p:sldId id="2142534173" r:id="rId10"/>
    <p:sldId id="748" r:id="rId11"/>
    <p:sldId id="310" r:id="rId12"/>
    <p:sldId id="2147469218" r:id="rId13"/>
    <p:sldId id="323" r:id="rId14"/>
    <p:sldId id="2142534177" r:id="rId15"/>
    <p:sldId id="2142534178" r:id="rId16"/>
    <p:sldId id="141168468" r:id="rId17"/>
    <p:sldId id="300" r:id="rId18"/>
    <p:sldId id="303" r:id="rId19"/>
    <p:sldId id="2147469216" r:id="rId20"/>
    <p:sldId id="2142534162" r:id="rId21"/>
    <p:sldId id="2142532494" r:id="rId22"/>
    <p:sldId id="336" r:id="rId23"/>
    <p:sldId id="2147376740" r:id="rId24"/>
    <p:sldId id="2147469201" r:id="rId25"/>
    <p:sldId id="2147469209" r:id="rId26"/>
  </p:sldIdLst>
  <p:sldSz cx="9144000" cy="5143500" type="screen16x9"/>
  <p:notesSz cx="6858000" cy="9144000"/>
  <p:defaultTex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achary Anderson" initials="ZA" lastIdx="25" clrIdx="0">
    <p:extLst>
      <p:ext uri="{19B8F6BF-5375-455C-9EA6-DF929625EA0E}">
        <p15:presenceInfo xmlns:p15="http://schemas.microsoft.com/office/powerpoint/2012/main" userId="S::zanderson@vsapartners.com::b6da4b55-2f36-4779-ba8b-606d779a32e3" providerId="AD"/>
      </p:ext>
    </p:extLst>
  </p:cmAuthor>
  <p:cmAuthor id="2" name="Liz Sadler" initials="LS" lastIdx="36" clrIdx="1">
    <p:extLst>
      <p:ext uri="{19B8F6BF-5375-455C-9EA6-DF929625EA0E}">
        <p15:presenceInfo xmlns:p15="http://schemas.microsoft.com/office/powerpoint/2012/main" userId="Liz Sadl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B9127"/>
    <a:srgbClr val="BD9C22"/>
    <a:srgbClr val="CBC2C2"/>
    <a:srgbClr val="0D62FF"/>
    <a:srgbClr val="002D9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05"/>
    <p:restoredTop sz="90730"/>
  </p:normalViewPr>
  <p:slideViewPr>
    <p:cSldViewPr snapToGrid="0" snapToObjects="1">
      <p:cViewPr varScale="1">
        <p:scale>
          <a:sx n="109" d="100"/>
          <a:sy n="109" d="100"/>
        </p:scale>
        <p:origin x="1144" y="200"/>
      </p:cViewPr>
      <p:guideLst>
        <p:guide orient="horz" pos="1620"/>
        <p:guide pos="2880"/>
      </p:guideLst>
    </p:cSldViewPr>
  </p:slideViewPr>
  <p:outlineViewPr>
    <p:cViewPr>
      <p:scale>
        <a:sx n="33" d="100"/>
        <a:sy n="33" d="100"/>
      </p:scale>
      <p:origin x="0" y="-776"/>
    </p:cViewPr>
  </p:outlineViewPr>
  <p:notesTextViewPr>
    <p:cViewPr>
      <p:scale>
        <a:sx n="160" d="100"/>
        <a:sy n="160" d="100"/>
      </p:scale>
      <p:origin x="0" y="0"/>
    </p:cViewPr>
  </p:notesTextViewPr>
  <p:sorterViewPr>
    <p:cViewPr>
      <p:scale>
        <a:sx n="66" d="100"/>
        <a:sy n="66" d="100"/>
      </p:scale>
      <p:origin x="0" y="0"/>
    </p:cViewPr>
  </p:sorterViewPr>
  <p:notesViewPr>
    <p:cSldViewPr snapToGrid="0" snapToObjects="1">
      <p:cViewPr>
        <p:scale>
          <a:sx n="245" d="100"/>
          <a:sy n="245" d="100"/>
        </p:scale>
        <p:origin x="64" y="-142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219456" y="8705088"/>
            <a:ext cx="338328" cy="228600"/>
          </a:xfrm>
          <a:prstGeom prst="rect">
            <a:avLst/>
          </a:prstGeom>
        </p:spPr>
        <p:txBody>
          <a:bodyPr vert="horz" lIns="0" tIns="0" rIns="0" bIns="0" rtlCol="0" anchor="b"/>
          <a:lstStyle>
            <a:lvl1pPr algn="r">
              <a:defRPr sz="1200"/>
            </a:lvl1pPr>
          </a:lstStyle>
          <a:p>
            <a:pPr algn="l"/>
            <a:fld id="{614B4878-71CB-8F40-B9DD-F26F1F6CA014}" type="slidenum">
              <a:rPr lang="en-US" sz="600" smtClean="0">
                <a:solidFill>
                  <a:schemeClr val="bg1"/>
                </a:solidFill>
                <a:latin typeface="Arial" panose="020B0604020202020204" pitchFamily="34" charset="0"/>
                <a:ea typeface="IBM Plex Sans" charset="0"/>
                <a:cs typeface="Arial" panose="020B0604020202020204" pitchFamily="34" charset="0"/>
              </a:rPr>
              <a:pPr algn="l"/>
              <a:t>‹#›</a:t>
            </a:fld>
            <a:endParaRPr lang="en-US" sz="600">
              <a:solidFill>
                <a:schemeClr val="bg1"/>
              </a:solidFill>
              <a:latin typeface="Arial" panose="020B0604020202020204" pitchFamily="34" charset="0"/>
              <a:ea typeface="IBM Plex Sans" charset="0"/>
              <a:cs typeface="Arial" panose="020B0604020202020204" pitchFamily="34" charset="0"/>
            </a:endParaRPr>
          </a:p>
        </p:txBody>
      </p:sp>
      <p:sp>
        <p:nvSpPr>
          <p:cNvPr id="4" name="Footer Placeholder 3"/>
          <p:cNvSpPr>
            <a:spLocks noGrp="1"/>
          </p:cNvSpPr>
          <p:nvPr>
            <p:ph type="ftr" sz="quarter" idx="2"/>
          </p:nvPr>
        </p:nvSpPr>
        <p:spPr>
          <a:xfrm>
            <a:off x="630936" y="8705088"/>
            <a:ext cx="3657600" cy="228600"/>
          </a:xfrm>
          <a:prstGeom prst="rect">
            <a:avLst/>
          </a:prstGeom>
        </p:spPr>
        <p:txBody>
          <a:bodyPr vert="horz" lIns="0" tIns="0" rIns="0" bIns="0" rtlCol="0" anchor="b"/>
          <a:lstStyle>
            <a:lvl1pPr algn="l">
              <a:defRPr sz="1200"/>
            </a:lvl1pPr>
          </a:lstStyle>
          <a:p>
            <a:r>
              <a:rPr lang="en-US" sz="600">
                <a:solidFill>
                  <a:schemeClr val="bg1"/>
                </a:solidFill>
                <a:latin typeface="Arial" panose="020B0604020202020204" pitchFamily="34" charset="0"/>
                <a:ea typeface="IBM Plex Sans" charset="0"/>
                <a:cs typeface="Arial" panose="020B0604020202020204" pitchFamily="34" charset="0"/>
              </a:rPr>
              <a:t>Group Name / DOC ID / Month XX, 2020 / © 2020 IBM Corporation</a:t>
            </a:r>
          </a:p>
        </p:txBody>
      </p:sp>
    </p:spTree>
    <p:extLst>
      <p:ext uri="{BB962C8B-B14F-4D97-AF65-F5344CB8AC3E}">
        <p14:creationId xmlns:p14="http://schemas.microsoft.com/office/powerpoint/2010/main" val="4480278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822450" y="228599"/>
            <a:ext cx="3328000" cy="1872000"/>
          </a:xfrm>
          <a:prstGeom prst="rect">
            <a:avLst/>
          </a:prstGeom>
          <a:noFill/>
          <a:ln w="12700">
            <a:solidFill>
              <a:prstClr val="black"/>
            </a:solidFill>
          </a:ln>
        </p:spPr>
        <p:txBody>
          <a:bodyPr vert="horz" lIns="91440" tIns="45720" rIns="91440" bIns="45720" rtlCol="0" anchor="ctr"/>
          <a:lstStyle/>
          <a:p>
            <a:endParaRPr lang="en-US"/>
          </a:p>
        </p:txBody>
      </p:sp>
      <p:sp>
        <p:nvSpPr>
          <p:cNvPr id="8" name="Notes Placeholder 7">
            <a:extLst>
              <a:ext uri="{FF2B5EF4-FFF2-40B4-BE49-F238E27FC236}">
                <a16:creationId xmlns:a16="http://schemas.microsoft.com/office/drawing/2014/main" id="{6ABF5568-9620-E34F-9423-054ABD0598F2}"/>
              </a:ext>
            </a:extLst>
          </p:cNvPr>
          <p:cNvSpPr>
            <a:spLocks noGrp="1"/>
          </p:cNvSpPr>
          <p:nvPr>
            <p:ph type="body" sz="quarter" idx="3"/>
          </p:nvPr>
        </p:nvSpPr>
        <p:spPr>
          <a:xfrm>
            <a:off x="69328" y="2247900"/>
            <a:ext cx="6732000" cy="6408000"/>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Slide Number Placeholder 6"/>
          <p:cNvSpPr>
            <a:spLocks noGrp="1"/>
          </p:cNvSpPr>
          <p:nvPr>
            <p:ph type="sldNum" sz="quarter" idx="5"/>
          </p:nvPr>
        </p:nvSpPr>
        <p:spPr>
          <a:xfrm>
            <a:off x="69328" y="8786976"/>
            <a:ext cx="338328" cy="228600"/>
          </a:xfrm>
          <a:prstGeom prst="rect">
            <a:avLst/>
          </a:prstGeom>
        </p:spPr>
        <p:txBody>
          <a:bodyPr vert="horz" lIns="0" tIns="0" rIns="0" bIns="0" rtlCol="0" anchor="b"/>
          <a:lstStyle>
            <a:lvl1pPr algn="l">
              <a:defRPr sz="800" b="0"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6E2E38B8-B0B4-AD41-AC6E-B781F46A9FD3}" type="slidenum">
              <a:rPr lang="en-US" smtClean="0"/>
              <a:pPr/>
              <a:t>‹#›</a:t>
            </a:fld>
            <a:endParaRPr lang="en-US"/>
          </a:p>
        </p:txBody>
      </p:sp>
    </p:spTree>
    <p:extLst>
      <p:ext uri="{BB962C8B-B14F-4D97-AF65-F5344CB8AC3E}">
        <p14:creationId xmlns:p14="http://schemas.microsoft.com/office/powerpoint/2010/main" val="79159858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spcBef>
        <a:spcPts val="0"/>
      </a:spcBef>
      <a:defRPr sz="1000" b="0" i="0" kern="1200">
        <a:solidFill>
          <a:schemeClr val="bg1"/>
        </a:solidFill>
        <a:latin typeface="Arial" panose="020B0604020202020204" pitchFamily="34" charset="0"/>
        <a:ea typeface="+mn-ea"/>
        <a:cs typeface="Arial" panose="020B0604020202020204" pitchFamily="34" charset="0"/>
      </a:defRPr>
    </a:lvl1pPr>
    <a:lvl2pPr marL="174625" indent="-169863" algn="l" defTabSz="914400" rtl="0" eaLnBrk="1" latinLnBrk="0" hangingPunct="1">
      <a:spcBef>
        <a:spcPts val="0"/>
      </a:spcBef>
      <a:buFont typeface="Arial" panose="020B0604020202020204" pitchFamily="34" charset="0"/>
      <a:buChar char="•"/>
      <a:tabLst/>
      <a:defRPr sz="1000" b="0" i="0" kern="1200">
        <a:solidFill>
          <a:schemeClr val="bg1"/>
        </a:solidFill>
        <a:latin typeface="Arial" panose="020B0604020202020204" pitchFamily="34" charset="0"/>
        <a:ea typeface="+mn-ea"/>
        <a:cs typeface="Arial" panose="020B0604020202020204" pitchFamily="34" charset="0"/>
      </a:defRPr>
    </a:lvl2pPr>
    <a:lvl3pPr marL="347472" indent="-173736" algn="l" defTabSz="914400" rtl="0" eaLnBrk="1" latinLnBrk="0" hangingPunct="1">
      <a:spcBef>
        <a:spcPts val="0"/>
      </a:spcBef>
      <a:buFont typeface="Arial" panose="020B0604020202020204" pitchFamily="34" charset="0"/>
      <a:buChar char="•"/>
      <a:tabLst/>
      <a:defRPr sz="1000" b="0" i="0" kern="1200">
        <a:solidFill>
          <a:schemeClr val="bg1"/>
        </a:solidFill>
        <a:latin typeface="Arial" panose="020B0604020202020204" pitchFamily="34" charset="0"/>
        <a:ea typeface="+mn-ea"/>
        <a:cs typeface="Arial" panose="020B0604020202020204" pitchFamily="34" charset="0"/>
      </a:defRPr>
    </a:lvl3pPr>
    <a:lvl4pPr marL="630936" indent="-173736" algn="l" defTabSz="914400" rtl="0" eaLnBrk="1" latinLnBrk="0" hangingPunct="1">
      <a:spcBef>
        <a:spcPts val="0"/>
      </a:spcBef>
      <a:buFont typeface="Arial" panose="020B0604020202020204" pitchFamily="34" charset="0"/>
      <a:buChar char="•"/>
      <a:tabLst/>
      <a:defRPr sz="1000" b="0" i="0" kern="1200">
        <a:solidFill>
          <a:schemeClr val="bg1"/>
        </a:solidFill>
        <a:latin typeface="Arial" panose="020B0604020202020204" pitchFamily="34" charset="0"/>
        <a:ea typeface="+mn-ea"/>
        <a:cs typeface="Arial" panose="020B0604020202020204" pitchFamily="34" charset="0"/>
      </a:defRPr>
    </a:lvl4pPr>
    <a:lvl5pPr marL="174625" marR="0" indent="-169863" algn="l" defTabSz="914400" rtl="0" eaLnBrk="1" fontAlgn="base" latinLnBrk="0" hangingPunct="1">
      <a:lnSpc>
        <a:spcPct val="100000"/>
      </a:lnSpc>
      <a:spcBef>
        <a:spcPts val="600"/>
      </a:spcBef>
      <a:spcAft>
        <a:spcPct val="0"/>
      </a:spcAft>
      <a:buClr>
        <a:srgbClr val="000000"/>
      </a:buClr>
      <a:buSzTx/>
      <a:buFont typeface="IBM Plex Sans" charset="-120"/>
      <a:buChar char="»"/>
      <a:tabLst/>
      <a:defRPr sz="1000" b="0" i="0" kern="1200">
        <a:solidFill>
          <a:schemeClr val="bg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johal@us.ibm.com"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ibm.com/case-studies/centripetal-networks-x-force-security"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ibm.com/products/xforce-exchange/edition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quad9.net/quad9-sees-massive-growth-in-blocked-dns-volume/"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8" Type="http://schemas.openxmlformats.org/officeDocument/2006/relationships/hyperlink" Target="https://www.ibm.com/products/verify-access" TargetMode="External"/><Relationship Id="rId3" Type="http://schemas.openxmlformats.org/officeDocument/2006/relationships/hyperlink" Target="https://www.ibm.com/security/services/zero-trust-acceleration" TargetMode="External"/><Relationship Id="rId7" Type="http://schemas.openxmlformats.org/officeDocument/2006/relationships/hyperlink" Target="https://www.ibm.com/products/guardium-insights"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s://www.ibm.com/security/services/cloud-security-strategy" TargetMode="External"/><Relationship Id="rId5" Type="http://schemas.openxmlformats.org/officeDocument/2006/relationships/hyperlink" Target="https://www.ibm.com/security/services/security-governance/risk-management" TargetMode="External"/><Relationship Id="rId10" Type="http://schemas.openxmlformats.org/officeDocument/2006/relationships/hyperlink" Target="https://www.ibm.com/security/services/threat-management" TargetMode="External"/><Relationship Id="rId4" Type="http://schemas.openxmlformats.org/officeDocument/2006/relationships/hyperlink" Target="https://www.ibm.com/products/cloud-pak-for-security" TargetMode="External"/><Relationship Id="rId9" Type="http://schemas.openxmlformats.org/officeDocument/2006/relationships/hyperlink" Target="https://www.ibm.com/security/security-intelligence/qradar"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ibm.com/downloads/cas/ADLMYLAZ"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ibm.com/downloads/cas/ADLMYLAZ"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ibm.com/security/services/threat-intelligenc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38325" y="228600"/>
            <a:ext cx="3181350" cy="1790700"/>
          </a:xfrm>
        </p:spPr>
      </p:sp>
      <p:sp>
        <p:nvSpPr>
          <p:cNvPr id="3" name="Notes Placeholder 2"/>
          <p:cNvSpPr>
            <a:spLocks noGrp="1"/>
          </p:cNvSpPr>
          <p:nvPr>
            <p:ph type="body" idx="1"/>
          </p:nvPr>
        </p:nvSpPr>
        <p:spPr>
          <a:xfrm>
            <a:off x="219456" y="2247900"/>
            <a:ext cx="6327648" cy="6408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dirty="0">
                <a:solidFill>
                  <a:srgbClr val="0E101A"/>
                </a:solidFill>
                <a:effectLst/>
                <a:latin typeface="Arial" panose="020B0604020202020204" pitchFamily="34" charset="0"/>
                <a:cs typeface="Arial" panose="020B0604020202020204" pitchFamily="34" charset="0"/>
              </a:rPr>
              <a:t>This Level 2 X-Force Exchange Threat Intelligence </a:t>
            </a:r>
            <a:r>
              <a:rPr lang="en-US" sz="1000" b="0" i="0" u="none" dirty="0">
                <a:effectLst/>
                <a:latin typeface="Arial" panose="020B0604020202020204" pitchFamily="34" charset="0"/>
                <a:cs typeface="Arial" panose="020B0604020202020204" pitchFamily="34" charset="0"/>
              </a:rPr>
              <a:t>seller presentation </a:t>
            </a:r>
            <a:r>
              <a:rPr lang="en-US" sz="1000" b="0" i="0" u="none" strike="noStrike" dirty="0">
                <a:effectLst/>
                <a:latin typeface="Arial" panose="020B0604020202020204" pitchFamily="34" charset="0"/>
                <a:cs typeface="Arial" panose="020B0604020202020204" pitchFamily="34" charset="0"/>
              </a:rPr>
              <a:t>provides </a:t>
            </a:r>
            <a:r>
              <a:rPr lang="en-US" sz="1000" b="0" i="0" u="none" strike="noStrike" dirty="0">
                <a:solidFill>
                  <a:srgbClr val="0E101A"/>
                </a:solidFill>
                <a:effectLst/>
                <a:latin typeface="Arial" panose="020B0604020202020204" pitchFamily="34" charset="0"/>
                <a:cs typeface="Arial" panose="020B0604020202020204" pitchFamily="34" charset="0"/>
              </a:rPr>
              <a:t>an overview of the X-Force Threat Intelligence product-only portfolio, </a:t>
            </a:r>
            <a:r>
              <a:rPr lang="en-US" sz="1000" b="0" i="0" u="none" strike="noStrike" dirty="0">
                <a:effectLst/>
                <a:latin typeface="Arial" panose="020B0604020202020204" pitchFamily="34" charset="0"/>
                <a:cs typeface="Arial" panose="020B0604020202020204" pitchFamily="34" charset="0"/>
              </a:rPr>
              <a:t>aiding the learner </a:t>
            </a:r>
            <a:r>
              <a:rPr lang="en-US" sz="1000" b="0" i="0" u="none" strike="noStrike" dirty="0">
                <a:solidFill>
                  <a:srgbClr val="0E101A"/>
                </a:solidFill>
                <a:effectLst/>
                <a:latin typeface="Arial" panose="020B0604020202020204" pitchFamily="34" charset="0"/>
                <a:cs typeface="Arial" panose="020B0604020202020204" pitchFamily="34" charset="0"/>
              </a:rPr>
              <a:t>in understanding the </a:t>
            </a:r>
            <a:r>
              <a:rPr lang="en-US" sz="1000" b="0" i="0" dirty="0">
                <a:latin typeface="Arial" panose="020B0604020202020204" pitchFamily="34" charset="0"/>
                <a:cs typeface="Arial" panose="020B0604020202020204" pitchFamily="34" charset="0"/>
              </a:rPr>
              <a:t>Software as a Service </a:t>
            </a:r>
            <a:r>
              <a:rPr lang="en-US" sz="1000" b="0" i="0" u="none" strike="noStrike" dirty="0">
                <a:solidFill>
                  <a:srgbClr val="0E101A"/>
                </a:solidFill>
                <a:effectLst/>
                <a:latin typeface="Arial" panose="020B0604020202020204" pitchFamily="34" charset="0"/>
                <a:cs typeface="Arial" panose="020B0604020202020204" pitchFamily="34" charset="0"/>
              </a:rPr>
              <a:t>(SaaS) offerings, exploring key case studies to understand how the IBM solution address</a:t>
            </a:r>
            <a:r>
              <a:rPr lang="en-US" sz="1000" b="0" i="0" u="none" strike="noStrike" dirty="0">
                <a:effectLst/>
                <a:latin typeface="Arial" panose="020B0604020202020204" pitchFamily="34" charset="0"/>
                <a:cs typeface="Arial" panose="020B0604020202020204" pitchFamily="34" charset="0"/>
              </a:rPr>
              <a:t>es </a:t>
            </a:r>
            <a:r>
              <a:rPr lang="en-US" sz="1000" b="0" i="0" u="none" strike="noStrike" dirty="0">
                <a:solidFill>
                  <a:srgbClr val="0E101A"/>
                </a:solidFill>
                <a:effectLst/>
                <a:latin typeface="Arial" panose="020B0604020202020204" pitchFamily="34" charset="0"/>
                <a:cs typeface="Arial" panose="020B0604020202020204" pitchFamily="34" charset="0"/>
              </a:rPr>
              <a:t>client pain points, and how X-Force complements IBM QRadar and IBM QRadar XDR threat management portfolio offerings.</a:t>
            </a:r>
            <a:br>
              <a:rPr lang="en-US" sz="1000" b="0" i="0" u="none" strike="noStrike" dirty="0">
                <a:solidFill>
                  <a:srgbClr val="0E101A"/>
                </a:solidFill>
                <a:effectLst/>
                <a:latin typeface="Arial" panose="020B0604020202020204" pitchFamily="34" charset="0"/>
                <a:cs typeface="Arial" panose="020B0604020202020204" pitchFamily="34" charset="0"/>
              </a:rPr>
            </a:br>
            <a:endParaRPr lang="en-US" sz="1000" b="0" i="0" u="none" strike="noStrike" dirty="0">
              <a:solidFill>
                <a:srgbClr val="0E101A"/>
              </a:solidFill>
              <a:effectLst/>
              <a:latin typeface="Arial" panose="020B0604020202020204" pitchFamily="34" charset="0"/>
              <a:cs typeface="Arial" panose="020B0604020202020204" pitchFamily="34" charset="0"/>
            </a:endParaRPr>
          </a:p>
          <a:p>
            <a:pPr algn="l">
              <a:spcBef>
                <a:spcPts val="0"/>
              </a:spcBef>
              <a:spcAft>
                <a:spcPts val="0"/>
              </a:spcAft>
            </a:pPr>
            <a:r>
              <a:rPr lang="en-US" sz="1000" b="0" i="0" u="none" strike="noStrike" dirty="0">
                <a:solidFill>
                  <a:srgbClr val="0E101A"/>
                </a:solidFill>
                <a:effectLst/>
                <a:latin typeface="Arial" panose="020B0604020202020204" pitchFamily="34" charset="0"/>
                <a:cs typeface="Arial" panose="020B0604020202020204" pitchFamily="34" charset="0"/>
              </a:rPr>
              <a:t>Contact Jas Johal at (</a:t>
            </a:r>
            <a:r>
              <a:rPr lang="en-US" sz="1000" b="0" i="0" u="none" strike="noStrike" dirty="0">
                <a:solidFill>
                  <a:srgbClr val="4A6EE0"/>
                </a:solidFill>
                <a:effectLst/>
                <a:latin typeface="Arial" panose="020B0604020202020204" pitchFamily="34" charset="0"/>
                <a:cs typeface="Arial" panose="020B0604020202020204" pitchFamily="34" charset="0"/>
                <a:hlinkClick r:id="rId3"/>
              </a:rPr>
              <a:t>johal@us.ibm.com</a:t>
            </a:r>
            <a:r>
              <a:rPr lang="en-US" sz="1000" b="0" i="0" u="none" strike="noStrike" dirty="0">
                <a:solidFill>
                  <a:srgbClr val="0E101A"/>
                </a:solidFill>
                <a:effectLst/>
                <a:latin typeface="Arial" panose="020B0604020202020204" pitchFamily="34" charset="0"/>
                <a:cs typeface="Arial" panose="020B0604020202020204" pitchFamily="34" charset="0"/>
              </a:rPr>
              <a:t>) with any questions about this material.</a:t>
            </a:r>
          </a:p>
          <a:p>
            <a:pPr marL="0" marR="0" lvl="0" indent="0" algn="l" defTabSz="914400" rtl="0" eaLnBrk="1" fontAlgn="auto" latinLnBrk="0" hangingPunct="1">
              <a:lnSpc>
                <a:spcPct val="100000"/>
              </a:lnSpc>
              <a:spcAft>
                <a:spcPts val="0"/>
              </a:spcAft>
              <a:buClrTx/>
              <a:buSzTx/>
              <a:buFontTx/>
              <a:buNone/>
              <a:tabLst/>
              <a:defRPr/>
            </a:pPr>
            <a:endParaRPr lang="en-US" sz="1000" b="0" i="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Aft>
                <a:spcPts val="0"/>
              </a:spcAft>
              <a:buClrTx/>
              <a:buSzTx/>
              <a:buFontTx/>
              <a:buNone/>
              <a:tabLst/>
              <a:defRPr/>
            </a:pPr>
            <a:endParaRPr lang="en-US" sz="1000" b="0" i="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Aft>
                <a:spcPts val="0"/>
              </a:spcAft>
              <a:buClrTx/>
              <a:buSzTx/>
              <a:buFontTx/>
              <a:buNone/>
              <a:tabLst/>
              <a:defRPr/>
            </a:pPr>
            <a:r>
              <a:rPr lang="en-US" sz="1000" b="0" i="0" dirty="0">
                <a:latin typeface="Arial" panose="020B0604020202020204" pitchFamily="34" charset="0"/>
                <a:cs typeface="Arial" panose="020B0604020202020204" pitchFamily="34" charset="0"/>
              </a:rPr>
              <a:t>_______________</a:t>
            </a:r>
          </a:p>
          <a:p>
            <a:pPr marL="0" marR="0" lvl="0" indent="0" algn="l" defTabSz="914400" rtl="0" eaLnBrk="1" fontAlgn="auto" latinLnBrk="0" hangingPunct="1">
              <a:lnSpc>
                <a:spcPct val="100000"/>
              </a:lnSpc>
              <a:spcAft>
                <a:spcPts val="0"/>
              </a:spcAft>
              <a:buClrTx/>
              <a:buSzTx/>
              <a:buFontTx/>
              <a:buNone/>
              <a:tabLst/>
              <a:defRPr/>
            </a:pPr>
            <a:r>
              <a:rPr lang="en-US" sz="1000" b="1" i="0" dirty="0">
                <a:latin typeface="Arial" panose="020B0604020202020204" pitchFamily="34" charset="0"/>
                <a:cs typeface="Arial" panose="020B0604020202020204" pitchFamily="34" charset="0"/>
              </a:rPr>
              <a:t>Definitions:</a:t>
            </a:r>
          </a:p>
          <a:p>
            <a:pPr marL="346075"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i="0" dirty="0">
                <a:latin typeface="Arial" panose="020B0604020202020204" pitchFamily="34" charset="0"/>
                <a:cs typeface="Arial" panose="020B0604020202020204" pitchFamily="34" charset="0"/>
              </a:rPr>
              <a:t>XDR: </a:t>
            </a:r>
            <a:r>
              <a:rPr lang="en-US" sz="1000" b="0" i="0" dirty="0" err="1">
                <a:latin typeface="Arial" panose="020B0604020202020204" pitchFamily="34" charset="0"/>
                <a:cs typeface="Arial" panose="020B0604020202020204" pitchFamily="34" charset="0"/>
              </a:rPr>
              <a:t>eXtended</a:t>
            </a:r>
            <a:r>
              <a:rPr lang="en-US" sz="1000" b="0" i="0" dirty="0">
                <a:latin typeface="Arial" panose="020B0604020202020204" pitchFamily="34" charset="0"/>
                <a:cs typeface="Arial" panose="020B0604020202020204" pitchFamily="34" charset="0"/>
              </a:rPr>
              <a:t> Detection and Response</a:t>
            </a:r>
          </a:p>
          <a:p>
            <a:pPr marL="346075" marR="0" lvl="1" indent="-171450" algn="l" defTabSz="914400" rtl="0" eaLnBrk="1" fontAlgn="auto" latinLnBrk="0" hangingPunct="1">
              <a:lnSpc>
                <a:spcPct val="100000"/>
              </a:lnSpc>
              <a:spcAft>
                <a:spcPts val="0"/>
              </a:spcAft>
              <a:buClrTx/>
              <a:buSzTx/>
              <a:buFont typeface="Arial" panose="020B0604020202020204" pitchFamily="34" charset="0"/>
              <a:buChar char="•"/>
              <a:tabLst/>
              <a:defRPr/>
            </a:pPr>
            <a:r>
              <a:rPr lang="en-US" sz="1000" b="0" i="0" dirty="0">
                <a:latin typeface="Arial" panose="020B0604020202020204" pitchFamily="34" charset="0"/>
                <a:cs typeface="Arial" panose="020B0604020202020204" pitchFamily="34" charset="0"/>
              </a:rPr>
              <a:t>TI – Threat Intelligence</a:t>
            </a:r>
          </a:p>
          <a:p>
            <a:pPr marL="346075" marR="0" lvl="1" indent="-171450" algn="l" defTabSz="914400" rtl="0" eaLnBrk="1" fontAlgn="auto" latinLnBrk="0" hangingPunct="1">
              <a:lnSpc>
                <a:spcPct val="100000"/>
              </a:lnSpc>
              <a:spcAft>
                <a:spcPts val="0"/>
              </a:spcAft>
              <a:buClrTx/>
              <a:buSzTx/>
              <a:buFont typeface="Arial" panose="020B0604020202020204" pitchFamily="34" charset="0"/>
              <a:buChar char="•"/>
              <a:tabLst/>
              <a:defRPr/>
            </a:pPr>
            <a:r>
              <a:rPr lang="en-US" sz="1000" b="0" i="0" dirty="0">
                <a:latin typeface="Arial" panose="020B0604020202020204" pitchFamily="34" charset="0"/>
                <a:cs typeface="Arial" panose="020B0604020202020204" pitchFamily="34" charset="0"/>
              </a:rPr>
              <a:t>TII – Threat Intelligence Investigator</a:t>
            </a:r>
          </a:p>
          <a:p>
            <a:pPr marL="346075" marR="0" lvl="1" indent="-171450" algn="l" defTabSz="914400" rtl="0" eaLnBrk="1" fontAlgn="auto" latinLnBrk="0" hangingPunct="1">
              <a:lnSpc>
                <a:spcPct val="100000"/>
              </a:lnSpc>
              <a:spcAft>
                <a:spcPts val="0"/>
              </a:spcAft>
              <a:buClrTx/>
              <a:buSzTx/>
              <a:buFont typeface="Arial" panose="020B0604020202020204" pitchFamily="34" charset="0"/>
              <a:buChar char="•"/>
              <a:tabLst/>
              <a:defRPr/>
            </a:pPr>
            <a:r>
              <a:rPr lang="en-US" sz="1000" b="0" i="0" dirty="0">
                <a:latin typeface="Arial" panose="020B0604020202020204" pitchFamily="34" charset="0"/>
                <a:cs typeface="Arial" panose="020B0604020202020204" pitchFamily="34" charset="0"/>
              </a:rPr>
              <a:t>QRAW – QRadar Advisor with Watson</a:t>
            </a:r>
          </a:p>
          <a:p>
            <a:pPr marL="346075" marR="0" lvl="1" indent="-171450" algn="l" defTabSz="914400" rtl="0" eaLnBrk="1" fontAlgn="auto" latinLnBrk="0" hangingPunct="1">
              <a:lnSpc>
                <a:spcPct val="100000"/>
              </a:lnSpc>
              <a:spcAft>
                <a:spcPts val="0"/>
              </a:spcAft>
              <a:buClrTx/>
              <a:buSzTx/>
              <a:buFont typeface="Arial" panose="020B0604020202020204" pitchFamily="34" charset="0"/>
              <a:buChar char="•"/>
              <a:tabLst/>
              <a:defRPr/>
            </a:pPr>
            <a:r>
              <a:rPr lang="en-US" sz="1000" b="0" i="0" dirty="0">
                <a:latin typeface="Arial" panose="020B0604020202020204" pitchFamily="34" charset="0"/>
                <a:cs typeface="Arial" panose="020B0604020202020204" pitchFamily="34" charset="0"/>
              </a:rPr>
              <a:t>EDR: Endpoint Detection and Response</a:t>
            </a:r>
          </a:p>
          <a:p>
            <a:pPr marL="346075" marR="0" lvl="1" indent="-171450" algn="l" defTabSz="914400" rtl="0" eaLnBrk="1" fontAlgn="auto" latinLnBrk="0" hangingPunct="1">
              <a:lnSpc>
                <a:spcPct val="100000"/>
              </a:lnSpc>
              <a:spcAft>
                <a:spcPts val="0"/>
              </a:spcAft>
              <a:buClrTx/>
              <a:buSzTx/>
              <a:buFont typeface="Arial" panose="020B0604020202020204" pitchFamily="34" charset="0"/>
              <a:buChar char="•"/>
              <a:tabLst/>
              <a:defRPr/>
            </a:pPr>
            <a:r>
              <a:rPr lang="en-US" sz="1000" b="0" i="0" dirty="0">
                <a:latin typeface="Arial" panose="020B0604020202020204" pitchFamily="34" charset="0"/>
                <a:cs typeface="Arial" panose="020B0604020202020204" pitchFamily="34" charset="0"/>
              </a:rPr>
              <a:t>NDR: Network Detection and Response</a:t>
            </a:r>
          </a:p>
          <a:p>
            <a:pPr marL="346075" marR="0" lvl="1" indent="-171450" algn="l" defTabSz="914400" rtl="0" eaLnBrk="1" fontAlgn="auto" latinLnBrk="0" hangingPunct="1">
              <a:lnSpc>
                <a:spcPct val="100000"/>
              </a:lnSpc>
              <a:spcAft>
                <a:spcPts val="0"/>
              </a:spcAft>
              <a:buClrTx/>
              <a:buSzTx/>
              <a:buFont typeface="Arial" panose="020B0604020202020204" pitchFamily="34" charset="0"/>
              <a:buChar char="•"/>
              <a:tabLst/>
              <a:defRPr/>
            </a:pPr>
            <a:r>
              <a:rPr lang="en-US" sz="1000" b="0" i="0" dirty="0">
                <a:latin typeface="Arial" panose="020B0604020202020204" pitchFamily="34" charset="0"/>
                <a:cs typeface="Arial" panose="020B0604020202020204" pitchFamily="34" charset="0"/>
              </a:rPr>
              <a:t>SIEM: Security Information and Event Management</a:t>
            </a:r>
          </a:p>
          <a:p>
            <a:pPr marL="346075" marR="0" lvl="1" indent="-171450" algn="l" defTabSz="914400" rtl="0" eaLnBrk="1" fontAlgn="auto" latinLnBrk="0" hangingPunct="1">
              <a:lnSpc>
                <a:spcPct val="100000"/>
              </a:lnSpc>
              <a:spcAft>
                <a:spcPts val="0"/>
              </a:spcAft>
              <a:buClrTx/>
              <a:buSzTx/>
              <a:buFont typeface="Arial" panose="020B0604020202020204" pitchFamily="34" charset="0"/>
              <a:buChar char="•"/>
              <a:tabLst/>
              <a:defRPr/>
            </a:pPr>
            <a:r>
              <a:rPr lang="en-US" sz="1000" b="0" i="0" dirty="0">
                <a:latin typeface="Arial" panose="020B0604020202020204" pitchFamily="34" charset="0"/>
                <a:cs typeface="Arial" panose="020B0604020202020204" pitchFamily="34" charset="0"/>
              </a:rPr>
              <a:t>SOAR: Security Orchestration, Automation, and Response</a:t>
            </a:r>
          </a:p>
          <a:p>
            <a:pPr marL="346075" marR="0" lvl="1" indent="-171450" algn="l" defTabSz="914400" rtl="0" eaLnBrk="1" fontAlgn="auto" latinLnBrk="0" hangingPunct="1">
              <a:lnSpc>
                <a:spcPct val="100000"/>
              </a:lnSpc>
              <a:spcAft>
                <a:spcPts val="0"/>
              </a:spcAft>
              <a:buClrTx/>
              <a:buSzTx/>
              <a:buFont typeface="Arial" panose="020B0604020202020204" pitchFamily="34" charset="0"/>
              <a:buChar char="•"/>
              <a:tabLst/>
              <a:defRPr/>
            </a:pPr>
            <a:r>
              <a:rPr lang="en-US" sz="1000" b="0" i="0" dirty="0">
                <a:latin typeface="Arial" panose="020B0604020202020204" pitchFamily="34" charset="0"/>
                <a:cs typeface="Arial" panose="020B0604020202020204" pitchFamily="34" charset="0"/>
              </a:rPr>
              <a:t>SaaS: Software as a Service</a:t>
            </a:r>
          </a:p>
          <a:p>
            <a:pPr marL="346075" lvl="1" indent="-171450">
              <a:buFont typeface="Arial" panose="020B0604020202020204" pitchFamily="34" charset="0"/>
              <a:buChar char="•"/>
            </a:pPr>
            <a:r>
              <a:rPr lang="en-US" sz="1000" b="0" i="0" kern="1200" dirty="0">
                <a:effectLst/>
                <a:latin typeface="Arial" panose="020B0604020202020204" pitchFamily="34" charset="0"/>
                <a:ea typeface="+mn-ea"/>
                <a:cs typeface="Arial" panose="020B0604020202020204" pitchFamily="34" charset="0"/>
              </a:rPr>
              <a:t>AI: Artificial Intelligence</a:t>
            </a:r>
          </a:p>
          <a:p>
            <a:pPr marL="346075" lvl="1" indent="-171450">
              <a:buFont typeface="Arial" panose="020B0604020202020204" pitchFamily="34" charset="0"/>
              <a:buChar char="•"/>
            </a:pPr>
            <a:r>
              <a:rPr lang="en-US" sz="1000" b="0" i="0" kern="1200" dirty="0">
                <a:effectLst/>
                <a:latin typeface="Arial" panose="020B0604020202020204" pitchFamily="34" charset="0"/>
                <a:ea typeface="+mn-ea"/>
                <a:cs typeface="Arial" panose="020B0604020202020204" pitchFamily="34" charset="0"/>
              </a:rPr>
              <a:t>DNS: Domain Name Service</a:t>
            </a:r>
          </a:p>
          <a:p>
            <a:pPr marL="346075" lvl="1" indent="-171450">
              <a:buFont typeface="Arial" panose="020B0604020202020204" pitchFamily="34" charset="0"/>
              <a:buChar char="•"/>
            </a:pPr>
            <a:r>
              <a:rPr lang="en-US" sz="1000" b="0" i="0" kern="1200" dirty="0">
                <a:effectLst/>
                <a:latin typeface="Arial" panose="020B0604020202020204" pitchFamily="34" charset="0"/>
                <a:ea typeface="+mn-ea"/>
                <a:cs typeface="Arial" panose="020B0604020202020204" pitchFamily="34" charset="0"/>
              </a:rPr>
              <a:t>IRIS: Incident Response Service</a:t>
            </a:r>
          </a:p>
          <a:p>
            <a:pPr marL="346075" lvl="1" indent="-171450">
              <a:buFont typeface="Arial" panose="020B0604020202020204" pitchFamily="34" charset="0"/>
              <a:buChar char="•"/>
            </a:pPr>
            <a:r>
              <a:rPr lang="en-US" sz="1000" b="0" i="0" kern="1200" dirty="0">
                <a:effectLst/>
                <a:latin typeface="Arial" panose="020B0604020202020204" pitchFamily="34" charset="0"/>
                <a:ea typeface="+mn-ea"/>
                <a:cs typeface="Arial" panose="020B0604020202020204" pitchFamily="34" charset="0"/>
              </a:rPr>
              <a:t>IR: Incident Response </a:t>
            </a:r>
          </a:p>
          <a:p>
            <a:pPr marL="346075" lvl="1" indent="-171450">
              <a:buFont typeface="Arial" panose="020B0604020202020204" pitchFamily="34" charset="0"/>
              <a:buChar char="•"/>
            </a:pPr>
            <a:r>
              <a:rPr lang="en-US" sz="1000" b="0" i="0" kern="1200" dirty="0">
                <a:effectLst/>
                <a:latin typeface="Arial" panose="020B0604020202020204" pitchFamily="34" charset="0"/>
                <a:ea typeface="+mn-ea"/>
                <a:cs typeface="Arial" panose="020B0604020202020204" pitchFamily="34" charset="0"/>
              </a:rPr>
              <a:t>VM: Vulnerability Management</a:t>
            </a:r>
          </a:p>
          <a:p>
            <a:pPr marL="346075" lvl="1" indent="-171450">
              <a:buFont typeface="Arial" panose="020B0604020202020204" pitchFamily="34" charset="0"/>
              <a:buChar char="•"/>
            </a:pPr>
            <a:r>
              <a:rPr lang="en-US" sz="1000" b="0" i="0" kern="1200" dirty="0">
                <a:effectLst/>
                <a:latin typeface="Arial" panose="020B0604020202020204" pitchFamily="34" charset="0"/>
                <a:ea typeface="+mn-ea"/>
                <a:cs typeface="Arial" panose="020B0604020202020204" pitchFamily="34" charset="0"/>
              </a:rPr>
              <a:t>DGA: Domain Generation Algorithms </a:t>
            </a:r>
          </a:p>
          <a:p>
            <a:pPr marL="346075" lvl="1" indent="-171450">
              <a:buFont typeface="Arial" panose="020B0604020202020204" pitchFamily="34" charset="0"/>
              <a:buChar char="•"/>
            </a:pPr>
            <a:r>
              <a:rPr lang="en-US" sz="1000" b="0" i="0" kern="1200" dirty="0">
                <a:effectLst/>
                <a:latin typeface="Arial" panose="020B0604020202020204" pitchFamily="34" charset="0"/>
                <a:ea typeface="+mn-ea"/>
                <a:cs typeface="Arial" panose="020B0604020202020204" pitchFamily="34" charset="0"/>
              </a:rPr>
              <a:t>TTPs: Tactics, Techniques, and Procedures</a:t>
            </a:r>
          </a:p>
          <a:p>
            <a:pPr marL="346075" lvl="1" indent="-171450">
              <a:buFont typeface="Arial" panose="020B0604020202020204" pitchFamily="34" charset="0"/>
              <a:buChar char="•"/>
            </a:pPr>
            <a:r>
              <a:rPr lang="en-US" sz="1000" b="0" i="0" u="none" strike="noStrike" dirty="0">
                <a:effectLst/>
                <a:latin typeface="Arial" panose="020B0604020202020204" pitchFamily="34" charset="0"/>
                <a:cs typeface="Arial" panose="020B0604020202020204" pitchFamily="34" charset="0"/>
              </a:rPr>
              <a:t>IOCs: Indicators of Compromise</a:t>
            </a:r>
          </a:p>
          <a:p>
            <a:pPr marL="346075"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i="0" u="none" strike="noStrike" kern="1200" dirty="0">
                <a:effectLst/>
                <a:latin typeface="Arial" panose="020B0604020202020204" pitchFamily="34" charset="0"/>
                <a:ea typeface="+mn-ea"/>
                <a:cs typeface="Arial" panose="020B0604020202020204" pitchFamily="34" charset="0"/>
              </a:rPr>
              <a:t>OT: O</a:t>
            </a:r>
            <a:r>
              <a:rPr lang="en-US" sz="1000" dirty="0">
                <a:effectLst/>
                <a:latin typeface="Arial" panose="020B0604020202020204" pitchFamily="34" charset="0"/>
                <a:cs typeface="Arial" panose="020B0604020202020204" pitchFamily="34" charset="0"/>
              </a:rPr>
              <a:t>perational </a:t>
            </a:r>
            <a:r>
              <a:rPr lang="en-US" dirty="0"/>
              <a:t>T</a:t>
            </a:r>
            <a:r>
              <a:rPr lang="en-US" sz="1000" dirty="0">
                <a:effectLst/>
                <a:latin typeface="Arial" panose="020B0604020202020204" pitchFamily="34" charset="0"/>
                <a:cs typeface="Arial" panose="020B0604020202020204" pitchFamily="34" charset="0"/>
              </a:rPr>
              <a:t>echnology</a:t>
            </a:r>
          </a:p>
          <a:p>
            <a:pPr marL="346075"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i="0" kern="1200" dirty="0">
                <a:effectLst/>
                <a:latin typeface="Arial" panose="020B0604020202020204" pitchFamily="34" charset="0"/>
                <a:ea typeface="+mn-ea"/>
                <a:cs typeface="Arial" panose="020B0604020202020204" pitchFamily="34" charset="0"/>
              </a:rPr>
              <a:t>IoT: </a:t>
            </a:r>
            <a:r>
              <a:rPr lang="en-US" sz="1000" dirty="0">
                <a:effectLst/>
                <a:latin typeface="Arial" panose="020B0604020202020204" pitchFamily="34" charset="0"/>
                <a:cs typeface="Arial" panose="020B0604020202020204" pitchFamily="34" charset="0"/>
              </a:rPr>
              <a:t>Internet of Things </a:t>
            </a:r>
          </a:p>
          <a:p>
            <a:pPr marL="346075"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0" i="0" kern="1200" dirty="0">
              <a:solidFill>
                <a:schemeClr val="bg1"/>
              </a:solidFill>
              <a:effectLst/>
              <a:latin typeface="Arial" panose="020B0604020202020204" pitchFamily="34" charset="0"/>
              <a:ea typeface="+mn-ea"/>
              <a:cs typeface="Arial" panose="020B0604020202020204" pitchFamily="34" charset="0"/>
            </a:endParaRPr>
          </a:p>
          <a:p>
            <a:pPr marL="346075" lvl="1" indent="-171450">
              <a:buFont typeface="Arial" panose="020B0604020202020204" pitchFamily="34" charset="0"/>
              <a:buChar char="•"/>
            </a:pPr>
            <a:endParaRPr lang="en-US" sz="1000" b="0" i="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F2B07C16-0BC8-C721-0717-FA19D1357445}"/>
              </a:ext>
            </a:extLst>
          </p:cNvPr>
          <p:cNvSpPr>
            <a:spLocks noGrp="1"/>
          </p:cNvSpPr>
          <p:nvPr>
            <p:ph type="sldNum" sz="quarter" idx="5"/>
          </p:nvPr>
        </p:nvSpPr>
        <p:spPr/>
        <p:txBody>
          <a:bodyPr/>
          <a:lstStyle/>
          <a:p>
            <a:fld id="{6E2E38B8-B0B4-AD41-AC6E-B781F46A9FD3}" type="slidenum">
              <a:rPr lang="en-US" smtClean="0"/>
              <a:pPr/>
              <a:t>1</a:t>
            </a:fld>
            <a:endParaRPr lang="en-US"/>
          </a:p>
        </p:txBody>
      </p:sp>
    </p:spTree>
    <p:extLst>
      <p:ext uri="{BB962C8B-B14F-4D97-AF65-F5344CB8AC3E}">
        <p14:creationId xmlns:p14="http://schemas.microsoft.com/office/powerpoint/2010/main" val="367748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5300" y="228600"/>
            <a:ext cx="3327400" cy="1871663"/>
          </a:xfrm>
        </p:spPr>
      </p:sp>
      <p:sp>
        <p:nvSpPr>
          <p:cNvPr id="3" name="Notes Placeholder 2"/>
          <p:cNvSpPr>
            <a:spLocks noGrp="1"/>
          </p:cNvSpPr>
          <p:nvPr>
            <p:ph type="body" idx="1"/>
          </p:nvPr>
        </p:nvSpPr>
        <p:spPr>
          <a:xfrm>
            <a:off x="169606" y="2247900"/>
            <a:ext cx="6445046" cy="6408000"/>
          </a:xfrm>
        </p:spPr>
        <p:txBody>
          <a:bodyPr/>
          <a:lstStyle/>
          <a:p>
            <a:r>
              <a:rPr lang="en-US" dirty="0"/>
              <a:t>As you can see on this slide, XForce threat intelligence collects threat intelligence from multiple sources. As a result, XForce generates a reliable, accurate, and frequently updated source of threat intelligence to successfully help the client stop cyber threats. You can refer XForce threat intel as gasoline for the threat management engine. IBM threat intelligence can assist clients in identifying malicious activities within the network and augments threat management capabilities to protect it. </a:t>
            </a:r>
          </a:p>
          <a:p>
            <a:endParaRPr lang="en-US" dirty="0"/>
          </a:p>
          <a:p>
            <a:pPr>
              <a:spcBef>
                <a:spcPts val="100"/>
              </a:spcBef>
              <a:spcAft>
                <a:spcPts val="100"/>
              </a:spcAft>
            </a:pPr>
            <a:r>
              <a:rPr lang="en-US" b="0" i="0" u="none" strike="noStrike" dirty="0">
                <a:effectLst/>
                <a:latin typeface="Arial" panose="020B0604020202020204" pitchFamily="34" charset="0"/>
                <a:cs typeface="Arial" panose="020B0604020202020204" pitchFamily="34" charset="0"/>
              </a:rPr>
              <a:t>With the continuous collection of information regarding security vulnerabilities and potential threats, IBM X-Force builds its intelligence from reliable publicly available sources and in-house research. As a result, it empowers enterprises with the latest insights to counter cyberattacks. X-Force Threat Intelligence pushes updates every 3-5 minutes, and it combines IBM Security operations telemetry, research, incident response investigations, commercial data, and open sources to aid clients in understanding emerging threats and quickly making informed decisions. </a:t>
            </a:r>
          </a:p>
          <a:p>
            <a:pPr marL="174625" lvl="1" indent="0">
              <a:buFont typeface="Arial" panose="020B0604020202020204" pitchFamily="34" charset="0"/>
              <a:buNone/>
            </a:pPr>
            <a:endParaRPr lang="en-US" b="0" i="0" u="none" strike="noStrike" dirty="0">
              <a:effectLst/>
              <a:latin typeface="Arial" panose="020B0604020202020204" pitchFamily="34" charset="0"/>
              <a:cs typeface="Arial" panose="020B0604020202020204" pitchFamily="34" charset="0"/>
            </a:endParaRPr>
          </a:p>
          <a:p>
            <a:pPr marL="174625"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0" u="none" strike="noStrike" dirty="0">
                <a:effectLst/>
                <a:latin typeface="Arial" panose="020B0604020202020204" pitchFamily="34" charset="0"/>
                <a:cs typeface="Arial" panose="020B0604020202020204" pitchFamily="34" charset="0"/>
              </a:rPr>
              <a:t>Notes:</a:t>
            </a:r>
            <a:endParaRPr lang="en-US" b="0" i="0" u="none" strike="noStrike" dirty="0">
              <a:effectLst/>
              <a:latin typeface="Arial" panose="020B0604020202020204" pitchFamily="34" charset="0"/>
              <a:cs typeface="Arial" panose="020B0604020202020204" pitchFamily="34" charset="0"/>
            </a:endParaRPr>
          </a:p>
          <a:p>
            <a:pPr marL="174625" lvl="1" indent="0">
              <a:buFont typeface="Arial" panose="020B0604020202020204" pitchFamily="34" charset="0"/>
              <a:buNone/>
            </a:pPr>
            <a:r>
              <a:rPr lang="en-US" b="0" i="0" u="none" strike="noStrike" dirty="0">
                <a:effectLst/>
                <a:latin typeface="Arial" panose="020B0604020202020204" pitchFamily="34" charset="0"/>
                <a:cs typeface="Arial" panose="020B0604020202020204" pitchFamily="34" charset="0"/>
              </a:rPr>
              <a:t>IOCs: Indicators of compromise</a:t>
            </a:r>
            <a:endParaRPr lang="en-US" sz="1000" b="0" i="0" kern="1200" dirty="0">
              <a:effectLst/>
              <a:latin typeface="Arial" panose="020B0604020202020204" pitchFamily="34" charset="0"/>
              <a:ea typeface="+mn-ea"/>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2E85DF9E-3DB4-A255-E8E2-32213CE4AF14}"/>
              </a:ext>
            </a:extLst>
          </p:cNvPr>
          <p:cNvSpPr>
            <a:spLocks noGrp="1"/>
          </p:cNvSpPr>
          <p:nvPr>
            <p:ph type="sldNum" sz="quarter" idx="5"/>
          </p:nvPr>
        </p:nvSpPr>
        <p:spPr/>
        <p:txBody>
          <a:bodyPr/>
          <a:lstStyle/>
          <a:p>
            <a:fld id="{6E2E38B8-B0B4-AD41-AC6E-B781F46A9FD3}" type="slidenum">
              <a:rPr lang="en-US" smtClean="0"/>
              <a:pPr/>
              <a:t>10</a:t>
            </a:fld>
            <a:endParaRPr lang="en-US"/>
          </a:p>
        </p:txBody>
      </p:sp>
    </p:spTree>
    <p:extLst>
      <p:ext uri="{BB962C8B-B14F-4D97-AF65-F5344CB8AC3E}">
        <p14:creationId xmlns:p14="http://schemas.microsoft.com/office/powerpoint/2010/main" val="196610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5300" y="228600"/>
            <a:ext cx="3327400" cy="1871663"/>
          </a:xfrm>
        </p:spPr>
      </p:sp>
      <p:sp>
        <p:nvSpPr>
          <p:cNvPr id="3" name="Notes Placeholder 2"/>
          <p:cNvSpPr>
            <a:spLocks noGrp="1"/>
          </p:cNvSpPr>
          <p:nvPr>
            <p:ph type="body" idx="1"/>
          </p:nvPr>
        </p:nvSpPr>
        <p:spPr>
          <a:xfrm>
            <a:off x="412954" y="2247900"/>
            <a:ext cx="6164827" cy="6408000"/>
          </a:xfrm>
        </p:spPr>
        <p:txBody>
          <a:bodyPr/>
          <a:lstStyle/>
          <a:p>
            <a:r>
              <a:rPr lang="en-US" dirty="0">
                <a:latin typeface="Arial" panose="020B0604020202020204" pitchFamily="34" charset="0"/>
                <a:cs typeface="Arial" panose="020B0604020202020204" pitchFamily="34" charset="0"/>
              </a:rPr>
              <a:t>Our observations and analysis are unique and to reflect that we use our own naming convention.</a:t>
            </a:r>
          </a:p>
          <a:p>
            <a:r>
              <a:rPr lang="en-US" dirty="0">
                <a:latin typeface="Arial" panose="020B0604020202020204" pitchFamily="34" charset="0"/>
                <a:cs typeface="Arial" panose="020B0604020202020204" pitchFamily="34" charset="0"/>
              </a:rPr>
              <a:t>This convention is organized into two major categorizations.</a:t>
            </a:r>
          </a:p>
          <a:p>
            <a:r>
              <a:rPr lang="en-US" dirty="0">
                <a:latin typeface="Arial" panose="020B0604020202020204" pitchFamily="34" charset="0"/>
                <a:cs typeface="Arial" panose="020B0604020202020204" pitchFamily="34" charset="0"/>
              </a:rPr>
              <a:t>First IBM Threat Groups or ITG for short. These groups are based on high confidence attribution based upon observations of the infrastructure, capabilities, processes, and objectives of a group. These groups may have well-known industry names (such as ITG23 that strongly associates with the </a:t>
            </a:r>
            <a:r>
              <a:rPr lang="en-US" dirty="0" err="1">
                <a:latin typeface="Arial" panose="020B0604020202020204" pitchFamily="34" charset="0"/>
                <a:cs typeface="Arial" panose="020B0604020202020204" pitchFamily="34" charset="0"/>
              </a:rPr>
              <a:t>Trickbot</a:t>
            </a:r>
            <a:r>
              <a:rPr lang="en-US" dirty="0">
                <a:latin typeface="Arial" panose="020B0604020202020204" pitchFamily="34" charset="0"/>
                <a:cs typeface="Arial" panose="020B0604020202020204" pitchFamily="34" charset="0"/>
              </a:rPr>
              <a:t> Group) and others may have multiple industry names. Still others may be tracked slightly different based on IBM’s unique observations and analysis.</a:t>
            </a:r>
          </a:p>
          <a:p>
            <a:r>
              <a:rPr lang="en-US" dirty="0">
                <a:latin typeface="Arial" panose="020B0604020202020204" pitchFamily="34" charset="0"/>
                <a:cs typeface="Arial" panose="020B0604020202020204" pitchFamily="34" charset="0"/>
              </a:rPr>
              <a:t>The second categorization is Hive’s. </a:t>
            </a:r>
          </a:p>
          <a:p>
            <a:r>
              <a:rPr lang="en-US" dirty="0">
                <a:latin typeface="Arial" panose="020B0604020202020204" pitchFamily="34" charset="0"/>
                <a:cs typeface="Arial" panose="020B0604020202020204" pitchFamily="34" charset="0"/>
              </a:rPr>
              <a:t>These are a cluster of activity that often are some a single incident. Observations and analysis on these may be clear or incomplete. As we continue to track these, they may merge with other Hive’s or ITGs. Or may graduate into a unique hive itself. The figure in the upper right corner shows our iterative intelligence lifecycle.</a:t>
            </a:r>
          </a:p>
          <a:p>
            <a:pPr algn="l">
              <a:spcBef>
                <a:spcPts val="0"/>
              </a:spcBef>
              <a:spcAft>
                <a:spcPts val="0"/>
              </a:spcAft>
            </a:pPr>
            <a:endParaRPr lang="en-US" i="0" u="none" strike="noStrike" dirty="0">
              <a:effectLst/>
            </a:endParaRPr>
          </a:p>
          <a:p>
            <a:pPr algn="l">
              <a:spcBef>
                <a:spcPts val="0"/>
              </a:spcBef>
              <a:spcAft>
                <a:spcPts val="0"/>
              </a:spcAft>
            </a:pPr>
            <a:r>
              <a:rPr lang="en-US" i="0" u="none" strike="noStrike" dirty="0">
                <a:effectLst/>
              </a:rPr>
              <a:t>IBM XForce research tracks threat in the wild and perform its rigor analysis using industry frameworks like Diamond model intrusion analysis, Lockheed Martin cyber kill chain, and MITRE ATT&amp;CK. The vulnerability, Threat, and Risk Figure on the bottom right of this slide shows the relationship between risk, threat, and vulnerability. </a:t>
            </a:r>
          </a:p>
          <a:p>
            <a:pPr algn="l">
              <a:spcBef>
                <a:spcPts val="0"/>
              </a:spcBef>
              <a:spcAft>
                <a:spcPts val="0"/>
              </a:spcAft>
            </a:pPr>
            <a:r>
              <a:rPr lang="en-US" i="0" u="none" strike="noStrike" dirty="0">
                <a:effectLst/>
              </a:rPr>
              <a:t>Risk is the </a:t>
            </a:r>
            <a:r>
              <a:rPr lang="en-US" i="0" u="sng" strike="noStrike" dirty="0">
                <a:effectLst/>
              </a:rPr>
              <a:t>exposure</a:t>
            </a:r>
            <a:r>
              <a:rPr lang="en-US" i="0" u="none" strike="noStrike" dirty="0">
                <a:effectLst/>
              </a:rPr>
              <a:t> to consequence (loss) calculated as likelihood times impact. </a:t>
            </a:r>
          </a:p>
          <a:p>
            <a:pPr algn="l">
              <a:spcBef>
                <a:spcPts val="0"/>
              </a:spcBef>
              <a:spcAft>
                <a:spcPts val="0"/>
              </a:spcAft>
            </a:pPr>
            <a:r>
              <a:rPr lang="en-US" i="0" u="none" strike="noStrike" dirty="0">
                <a:effectLst/>
              </a:rPr>
              <a:t>The threat is the </a:t>
            </a:r>
            <a:r>
              <a:rPr lang="en-US" i="0" u="sng" strike="noStrike" dirty="0">
                <a:effectLst/>
              </a:rPr>
              <a:t>trigger</a:t>
            </a:r>
            <a:r>
              <a:rPr lang="en-US" i="0" u="none" strike="noStrike" dirty="0">
                <a:effectLst/>
              </a:rPr>
              <a:t> to consequence; resulting from a person, group, or thing with the capability and intent to inflict consequence. </a:t>
            </a:r>
          </a:p>
          <a:p>
            <a:pPr algn="l">
              <a:spcBef>
                <a:spcPts val="0"/>
              </a:spcBef>
              <a:spcAft>
                <a:spcPts val="0"/>
              </a:spcAft>
            </a:pPr>
            <a:r>
              <a:rPr lang="en-US" i="0" u="none" strike="noStrike" dirty="0">
                <a:effectLst/>
              </a:rPr>
              <a:t>Vulnerability is the </a:t>
            </a:r>
            <a:r>
              <a:rPr lang="en-US" i="0" u="sng" strike="noStrike" dirty="0">
                <a:effectLst/>
              </a:rPr>
              <a:t>path</a:t>
            </a:r>
            <a:r>
              <a:rPr lang="en-US" i="0" u="none" strike="noStrike" dirty="0">
                <a:effectLst/>
              </a:rPr>
              <a:t> to consequence (loss); as an avenue of access, control, or influence that can inflict consequence. </a:t>
            </a:r>
          </a:p>
          <a:p>
            <a:pPr algn="l">
              <a:spcBef>
                <a:spcPts val="0"/>
              </a:spcBef>
              <a:spcAft>
                <a:spcPts val="0"/>
              </a:spcAft>
            </a:pPr>
            <a:endParaRPr lang="en-US" i="0" u="none" strike="noStrike" dirty="0">
              <a:effectLst/>
            </a:endParaRPr>
          </a:p>
          <a:p>
            <a:r>
              <a:rPr lang="en-US" dirty="0">
                <a:latin typeface="Arial" panose="020B0604020202020204" pitchFamily="34" charset="0"/>
                <a:cs typeface="Arial" panose="020B0604020202020204" pitchFamily="34" charset="0"/>
              </a:rPr>
              <a:t>Threat has been used different ways at different times. Here at IBM we define threat as a person or group with the capability and intent to impact an organization. This requires a threat to have a path (a vulnerability) to inflict that impact.</a:t>
            </a:r>
          </a:p>
          <a:p>
            <a:r>
              <a:rPr lang="en-US" dirty="0">
                <a:latin typeface="Arial" panose="020B0604020202020204" pitchFamily="34" charset="0"/>
                <a:cs typeface="Arial" panose="020B0604020202020204" pitchFamily="34" charset="0"/>
              </a:rPr>
              <a:t>Often, we think of vulnerability as a software bug. That is limited as it may include a misconfiguration or even an unintended exposure.</a:t>
            </a:r>
          </a:p>
          <a:p>
            <a:r>
              <a:rPr lang="en-US" dirty="0">
                <a:latin typeface="Arial" panose="020B0604020202020204" pitchFamily="34" charset="0"/>
                <a:cs typeface="Arial" panose="020B0604020202020204" pitchFamily="34" charset="0"/>
              </a:rPr>
              <a:t>Threats can be complex with different intent and objectives. Tracking those with likelihood of impact to an organization is critical. At IBM, we track those threats in the wild through original research, open source analysis, and incident response engagements.</a:t>
            </a:r>
          </a:p>
          <a:p>
            <a:pPr algn="l">
              <a:spcBef>
                <a:spcPts val="0"/>
              </a:spcBef>
              <a:spcAft>
                <a:spcPts val="0"/>
              </a:spcAft>
            </a:pPr>
            <a:endParaRPr lang="en-US" i="0" u="none" strike="noStrike" dirty="0">
              <a:effectLst/>
            </a:endParaRPr>
          </a:p>
        </p:txBody>
      </p:sp>
      <p:sp>
        <p:nvSpPr>
          <p:cNvPr id="4" name="Slide Number Placeholder 3">
            <a:extLst>
              <a:ext uri="{FF2B5EF4-FFF2-40B4-BE49-F238E27FC236}">
                <a16:creationId xmlns:a16="http://schemas.microsoft.com/office/drawing/2014/main" id="{367C2845-A598-8E71-E70C-6F9129BB387B}"/>
              </a:ext>
            </a:extLst>
          </p:cNvPr>
          <p:cNvSpPr>
            <a:spLocks noGrp="1"/>
          </p:cNvSpPr>
          <p:nvPr>
            <p:ph type="sldNum" sz="quarter" idx="5"/>
          </p:nvPr>
        </p:nvSpPr>
        <p:spPr/>
        <p:txBody>
          <a:bodyPr/>
          <a:lstStyle/>
          <a:p>
            <a:fld id="{6E2E38B8-B0B4-AD41-AC6E-B781F46A9FD3}" type="slidenum">
              <a:rPr lang="en-US" smtClean="0"/>
              <a:pPr/>
              <a:t>11</a:t>
            </a:fld>
            <a:endParaRPr lang="en-US"/>
          </a:p>
        </p:txBody>
      </p:sp>
    </p:spTree>
    <p:extLst>
      <p:ext uri="{BB962C8B-B14F-4D97-AF65-F5344CB8AC3E}">
        <p14:creationId xmlns:p14="http://schemas.microsoft.com/office/powerpoint/2010/main" val="5772798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5300" y="228600"/>
            <a:ext cx="3327400" cy="1871663"/>
          </a:xfrm>
        </p:spPr>
      </p:sp>
      <p:sp>
        <p:nvSpPr>
          <p:cNvPr id="3" name="Notes Placeholder 2"/>
          <p:cNvSpPr>
            <a:spLocks noGrp="1"/>
          </p:cNvSpPr>
          <p:nvPr>
            <p:ph type="body" idx="1"/>
          </p:nvPr>
        </p:nvSpPr>
        <p:spPr>
          <a:xfrm>
            <a:off x="353961" y="2247900"/>
            <a:ext cx="6209072" cy="6408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IBM client needs vary depending upon their industry and cyber security organization maturity. IBM XForce offerings are designed with client requirements and audience in mind. To serve all IBM clients, you can see on this slide's far right column our solutions are packaged based on the audience's needs. For example, we have a set of products for executives who are more concerned about their business risk and brand. We have another set of products for mature client security organizations interested in knowing about adversaries and interested in Tactics, Techniques, and Procedures (TTPs). And we also offer products for the daily SOC warrior's audience, client Level 1 and Level 2 analysts who triage threats to protect the client environment from bad actors.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100"/>
              </a:spcBef>
              <a:spcAft>
                <a:spcPts val="100"/>
              </a:spcAft>
              <a:buClrTx/>
              <a:buSzTx/>
              <a:buFontTx/>
              <a:buNone/>
              <a:tabLst/>
              <a:defRPr/>
            </a:pPr>
            <a:r>
              <a:rPr lang="en-US" i="0" u="none" strike="noStrike" dirty="0">
                <a:effectLst/>
                <a:latin typeface="Arial" panose="020B0604020202020204" pitchFamily="34" charset="0"/>
                <a:cs typeface="Arial" panose="020B0604020202020204" pitchFamily="34" charset="0"/>
              </a:rPr>
              <a:t>Notes:</a:t>
            </a:r>
          </a:p>
          <a:p>
            <a:pPr marL="171450" marR="0" lvl="0" indent="-171450" algn="l" defTabSz="914400" rtl="0" eaLnBrk="1" fontAlgn="auto" latinLnBrk="0" hangingPunct="1">
              <a:lnSpc>
                <a:spcPct val="100000"/>
              </a:lnSpc>
              <a:spcBef>
                <a:spcPts val="100"/>
              </a:spcBef>
              <a:spcAft>
                <a:spcPts val="100"/>
              </a:spcAft>
              <a:buClrTx/>
              <a:buSzTx/>
              <a:buFont typeface="Arial" panose="020B0604020202020204" pitchFamily="34" charset="0"/>
              <a:buChar char="•"/>
              <a:tabLst/>
              <a:defRPr/>
            </a:pPr>
            <a:r>
              <a:rPr lang="en-US" sz="1000" i="0" kern="1200" dirty="0">
                <a:effectLst/>
                <a:latin typeface="Arial" panose="020B0604020202020204" pitchFamily="34" charset="0"/>
                <a:ea typeface="+mn-ea"/>
                <a:cs typeface="Arial" panose="020B0604020202020204" pitchFamily="34" charset="0"/>
              </a:rPr>
              <a:t>TTPs: Tactics, Techniques, and Procedures </a:t>
            </a:r>
          </a:p>
          <a:p>
            <a:pPr marL="171450" marR="0" lvl="0" indent="-171450" algn="l" defTabSz="914400" rtl="0" eaLnBrk="1" fontAlgn="auto" latinLnBrk="0" hangingPunct="1">
              <a:lnSpc>
                <a:spcPct val="100000"/>
              </a:lnSpc>
              <a:spcBef>
                <a:spcPts val="100"/>
              </a:spcBef>
              <a:spcAft>
                <a:spcPts val="100"/>
              </a:spcAft>
              <a:buClrTx/>
              <a:buSzTx/>
              <a:buFont typeface="Arial" panose="020B0604020202020204" pitchFamily="34" charset="0"/>
              <a:buChar char="•"/>
              <a:tabLst/>
              <a:defRPr/>
            </a:pPr>
            <a:r>
              <a:rPr lang="en-US" sz="1000" i="0" kern="1200" dirty="0">
                <a:effectLst/>
                <a:latin typeface="Arial" panose="020B0604020202020204" pitchFamily="34" charset="0"/>
                <a:ea typeface="+mn-ea"/>
                <a:cs typeface="Arial" panose="020B0604020202020204" pitchFamily="34" charset="0"/>
              </a:rPr>
              <a:t>SOC: Security Operations Center</a:t>
            </a:r>
          </a:p>
          <a:p>
            <a:endParaRPr lang="en-US" dirty="0"/>
          </a:p>
        </p:txBody>
      </p:sp>
      <p:sp>
        <p:nvSpPr>
          <p:cNvPr id="4" name="Slide Number Placeholder 3">
            <a:extLst>
              <a:ext uri="{FF2B5EF4-FFF2-40B4-BE49-F238E27FC236}">
                <a16:creationId xmlns:a16="http://schemas.microsoft.com/office/drawing/2014/main" id="{9714EE76-A7C2-9630-B651-D7EC40E233B0}"/>
              </a:ext>
            </a:extLst>
          </p:cNvPr>
          <p:cNvSpPr>
            <a:spLocks noGrp="1"/>
          </p:cNvSpPr>
          <p:nvPr>
            <p:ph type="sldNum" sz="quarter" idx="5"/>
          </p:nvPr>
        </p:nvSpPr>
        <p:spPr/>
        <p:txBody>
          <a:bodyPr/>
          <a:lstStyle/>
          <a:p>
            <a:fld id="{6E2E38B8-B0B4-AD41-AC6E-B781F46A9FD3}" type="slidenum">
              <a:rPr lang="en-US" smtClean="0"/>
              <a:pPr/>
              <a:t>12</a:t>
            </a:fld>
            <a:endParaRPr lang="en-US"/>
          </a:p>
        </p:txBody>
      </p:sp>
    </p:spTree>
    <p:extLst>
      <p:ext uri="{BB962C8B-B14F-4D97-AF65-F5344CB8AC3E}">
        <p14:creationId xmlns:p14="http://schemas.microsoft.com/office/powerpoint/2010/main" val="4127876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36738" y="171450"/>
            <a:ext cx="3184525" cy="1792288"/>
          </a:xfrm>
        </p:spPr>
      </p:sp>
      <p:sp>
        <p:nvSpPr>
          <p:cNvPr id="3" name="Notes Placeholder 2"/>
          <p:cNvSpPr>
            <a:spLocks noGrp="1"/>
          </p:cNvSpPr>
          <p:nvPr>
            <p:ph type="body" idx="1"/>
          </p:nvPr>
        </p:nvSpPr>
        <p:spPr>
          <a:xfrm>
            <a:off x="621792" y="2220686"/>
            <a:ext cx="6010034" cy="6170925"/>
          </a:xfrm>
          <a:prstGeom prst="rect">
            <a:avLst/>
          </a:prstGeom>
        </p:spPr>
        <p:txBody>
          <a:bodyPr/>
          <a:lstStyle/>
          <a:p>
            <a:r>
              <a:rPr lang="en-US" sz="1000" dirty="0"/>
              <a:t>Our collaboration leverages IBM Premier Threat Intelligence and Enterprise Intelligence Management with </a:t>
            </a:r>
            <a:r>
              <a:rPr lang="en-US" sz="1000" dirty="0" err="1"/>
              <a:t>TruSTAR</a:t>
            </a:r>
            <a:r>
              <a:rPr lang="en-US" sz="1000" dirty="0"/>
              <a:t> to make it easy for organizations to share threat information. Local businesses in Los Angeles can now share threat intelligence and use this information to improve their cyber defense.</a:t>
            </a:r>
          </a:p>
          <a:p>
            <a:endParaRPr lang="en-US" dirty="0"/>
          </a:p>
          <a:p>
            <a:r>
              <a:rPr lang="en-US" b="1" dirty="0"/>
              <a:t>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Los Angeles partners with IBM Security to create first-of-its-kind cyberthreat sharing group: </a:t>
            </a:r>
            <a:r>
              <a:rPr lang="en-US" sz="1000" dirty="0">
                <a:latin typeface="Arial" panose="020B0604020202020204" pitchFamily="34" charset="0"/>
                <a:ea typeface="IBM Plex Sans" charset="0"/>
                <a:cs typeface="Arial" panose="020B0604020202020204" pitchFamily="34" charset="0"/>
              </a:rPr>
              <a:t>https://</a:t>
            </a:r>
            <a:r>
              <a:rPr lang="en-US" sz="1000" dirty="0" err="1">
                <a:latin typeface="Arial" panose="020B0604020202020204" pitchFamily="34" charset="0"/>
                <a:ea typeface="IBM Plex Sans" charset="0"/>
                <a:cs typeface="Arial" panose="020B0604020202020204" pitchFamily="34" charset="0"/>
              </a:rPr>
              <a:t>www.ibm.com</a:t>
            </a:r>
            <a:r>
              <a:rPr lang="en-US" sz="1000" dirty="0">
                <a:latin typeface="Arial" panose="020B0604020202020204" pitchFamily="34" charset="0"/>
                <a:ea typeface="IBM Plex Sans" charset="0"/>
                <a:cs typeface="Arial" panose="020B0604020202020204" pitchFamily="34" charset="0"/>
              </a:rPr>
              <a:t>/campaign/government-la-cyber-lab</a:t>
            </a:r>
          </a:p>
          <a:p>
            <a:endParaRPr lang="en-US" dirty="0"/>
          </a:p>
          <a:p>
            <a:endParaRPr lang="en-US" dirty="0"/>
          </a:p>
        </p:txBody>
      </p:sp>
      <p:sp>
        <p:nvSpPr>
          <p:cNvPr id="4" name="Slide Number Placeholder 3">
            <a:extLst>
              <a:ext uri="{FF2B5EF4-FFF2-40B4-BE49-F238E27FC236}">
                <a16:creationId xmlns:a16="http://schemas.microsoft.com/office/drawing/2014/main" id="{66190E04-FEA6-D69D-B4BE-72A3FD08E10A}"/>
              </a:ext>
            </a:extLst>
          </p:cNvPr>
          <p:cNvSpPr>
            <a:spLocks noGrp="1"/>
          </p:cNvSpPr>
          <p:nvPr>
            <p:ph type="sldNum" sz="quarter" idx="5"/>
          </p:nvPr>
        </p:nvSpPr>
        <p:spPr/>
        <p:txBody>
          <a:bodyPr/>
          <a:lstStyle/>
          <a:p>
            <a:fld id="{6E2E38B8-B0B4-AD41-AC6E-B781F46A9FD3}" type="slidenum">
              <a:rPr lang="en-US" smtClean="0"/>
              <a:pPr/>
              <a:t>13</a:t>
            </a:fld>
            <a:endParaRPr lang="en-US"/>
          </a:p>
        </p:txBody>
      </p:sp>
    </p:spTree>
    <p:extLst>
      <p:ext uri="{BB962C8B-B14F-4D97-AF65-F5344CB8AC3E}">
        <p14:creationId xmlns:p14="http://schemas.microsoft.com/office/powerpoint/2010/main" val="1252622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36738" y="171450"/>
            <a:ext cx="3184525" cy="1792288"/>
          </a:xfrm>
        </p:spPr>
      </p:sp>
      <p:sp>
        <p:nvSpPr>
          <p:cNvPr id="3" name="Notes Placeholder 2"/>
          <p:cNvSpPr>
            <a:spLocks noGrp="1"/>
          </p:cNvSpPr>
          <p:nvPr>
            <p:ph type="body" idx="1"/>
          </p:nvPr>
        </p:nvSpPr>
        <p:spPr>
          <a:xfrm>
            <a:off x="407656" y="2220686"/>
            <a:ext cx="6224170" cy="61709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Centripetal created its </a:t>
            </a:r>
            <a:r>
              <a:rPr lang="en-US" sz="1000" dirty="0" err="1"/>
              <a:t>CleanINTERNET</a:t>
            </a:r>
            <a:r>
              <a:rPr lang="en-US" sz="1000" dirty="0"/>
              <a:t> service to protect against network infiltration and data exfiltration by cybercriminals. It taps into live feeds of critical cyberthreat intelligence, including the high-confidence IBM Security X-Force Exchange Commercial Application Programming Interface (API) solution, to shield against the highest-risk threats in real time.</a:t>
            </a:r>
            <a:br>
              <a:rPr lang="en-US" dirty="0"/>
            </a:b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Centripetal Networks Inc.: </a:t>
            </a:r>
            <a:r>
              <a:rPr kumimoji="0" lang="en-US" sz="1000" i="0" u="none" strike="noStrike" kern="1200" cap="none" spc="0" normalizeH="0" baseline="0" noProof="0" dirty="0">
                <a:ln>
                  <a:noFill/>
                </a:ln>
                <a:effectLst/>
                <a:uLnTx/>
                <a:uFillTx/>
                <a:latin typeface="Arial" panose="020B0604020202020204" pitchFamily="34" charset="0"/>
                <a:ea typeface="IBM Plex Sans" charset="0"/>
                <a:cs typeface="Arial" panose="020B0604020202020204" pitchFamily="34" charset="0"/>
                <a:hlinkClick r:id="rId3">
                  <a:extLst>
                    <a:ext uri="{A12FA001-AC4F-418D-AE19-62706E023703}">
                      <ahyp:hlinkClr xmlns:ahyp="http://schemas.microsoft.com/office/drawing/2018/hyperlinkcolor" val="tx"/>
                    </a:ext>
                  </a:extLst>
                </a:hlinkClick>
              </a:rPr>
              <a:t>https://www.ibm.com/case-studies/centripetal-networks-x-force-security</a:t>
            </a:r>
            <a:r>
              <a:rPr kumimoji="0" lang="en-US" sz="1000" i="0" u="none" strike="noStrike" kern="1200" cap="none" spc="0" normalizeH="0" baseline="0" noProof="0" dirty="0">
                <a:ln>
                  <a:noFill/>
                </a:ln>
                <a:effectLst/>
                <a:uLnTx/>
                <a:uFillTx/>
                <a:latin typeface="Arial" panose="020B0604020202020204" pitchFamily="34" charset="0"/>
                <a:ea typeface="IBM Plex Sans" charset="0"/>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ea typeface="IBM Plex Sans" charset="0"/>
              </a:rPr>
              <a:t>API: Application Programming Interface: https://</a:t>
            </a:r>
            <a:r>
              <a:rPr lang="en-US" dirty="0" err="1">
                <a:ea typeface="IBM Plex Sans" charset="0"/>
              </a:rPr>
              <a:t>www.ibm.com</a:t>
            </a:r>
            <a:r>
              <a:rPr lang="en-US" dirty="0">
                <a:ea typeface="IBM Plex Sans" charset="0"/>
              </a:rPr>
              <a:t>/products/</a:t>
            </a:r>
            <a:r>
              <a:rPr lang="en-US" dirty="0" err="1">
                <a:ea typeface="IBM Plex Sans" charset="0"/>
              </a:rPr>
              <a:t>xforce</a:t>
            </a:r>
            <a:r>
              <a:rPr lang="en-US" dirty="0">
                <a:ea typeface="IBM Plex Sans" charset="0"/>
              </a:rPr>
              <a:t>-exchange</a:t>
            </a:r>
            <a:endParaRPr kumimoji="0" lang="LID4096" sz="1000" i="0" u="none" strike="noStrike" kern="1200" cap="none" spc="0" normalizeH="0" baseline="0" noProof="0">
              <a:ln>
                <a:noFill/>
              </a:ln>
              <a:effectLst/>
              <a:uLnTx/>
              <a:uFillTx/>
              <a:latin typeface="Arial" panose="020B0604020202020204" pitchFamily="34" charset="0"/>
              <a:ea typeface="IBM Plex Sans" charset="0"/>
              <a:cs typeface="Arial" panose="020B0604020202020204" pitchFamily="34" charset="0"/>
            </a:endParaRPr>
          </a:p>
        </p:txBody>
      </p:sp>
      <p:sp>
        <p:nvSpPr>
          <p:cNvPr id="4" name="Slide Number Placeholder 3">
            <a:extLst>
              <a:ext uri="{FF2B5EF4-FFF2-40B4-BE49-F238E27FC236}">
                <a16:creationId xmlns:a16="http://schemas.microsoft.com/office/drawing/2014/main" id="{1599AB7F-EC5E-5053-B61E-7A673E7136EB}"/>
              </a:ext>
            </a:extLst>
          </p:cNvPr>
          <p:cNvSpPr>
            <a:spLocks noGrp="1"/>
          </p:cNvSpPr>
          <p:nvPr>
            <p:ph type="sldNum" sz="quarter" idx="5"/>
          </p:nvPr>
        </p:nvSpPr>
        <p:spPr/>
        <p:txBody>
          <a:bodyPr/>
          <a:lstStyle/>
          <a:p>
            <a:fld id="{6E2E38B8-B0B4-AD41-AC6E-B781F46A9FD3}" type="slidenum">
              <a:rPr lang="en-US" smtClean="0"/>
              <a:pPr/>
              <a:t>14</a:t>
            </a:fld>
            <a:endParaRPr lang="en-US"/>
          </a:p>
        </p:txBody>
      </p:sp>
    </p:spTree>
    <p:extLst>
      <p:ext uri="{BB962C8B-B14F-4D97-AF65-F5344CB8AC3E}">
        <p14:creationId xmlns:p14="http://schemas.microsoft.com/office/powerpoint/2010/main" val="125494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36738" y="171450"/>
            <a:ext cx="3184525" cy="1792288"/>
          </a:xfrm>
        </p:spPr>
      </p:sp>
      <p:sp>
        <p:nvSpPr>
          <p:cNvPr id="3" name="Notes Placeholder 2"/>
          <p:cNvSpPr>
            <a:spLocks noGrp="1"/>
          </p:cNvSpPr>
          <p:nvPr>
            <p:ph type="body" idx="1"/>
          </p:nvPr>
        </p:nvSpPr>
        <p:spPr>
          <a:xfrm>
            <a:off x="407656" y="2220686"/>
            <a:ext cx="6224170" cy="6170925"/>
          </a:xfrm>
          <a:prstGeom prst="rect">
            <a:avLst/>
          </a:prstGeom>
        </p:spPr>
        <p:txBody>
          <a:bodyPr/>
          <a:lstStyle/>
          <a:p>
            <a:r>
              <a:rPr lang="en-US" dirty="0"/>
              <a:t>This client scenario shows how XF Incident Response (IR) helped Airline #2 get ahead of industry targeted malware based on previous intelligence which was collected from Airline #1. However, if Airline #2 was using XF Intelligence, they could have avoided the incident.</a:t>
            </a:r>
          </a:p>
          <a:p>
            <a:endParaRPr lang="en-US" dirty="0"/>
          </a:p>
          <a:p>
            <a:r>
              <a:rPr lang="en-US" dirty="0"/>
              <a:t>Notes:</a:t>
            </a:r>
          </a:p>
          <a:p>
            <a:pPr marL="171450" indent="-171450">
              <a:buFont typeface="Arial" panose="020B0604020202020204" pitchFamily="34" charset="0"/>
              <a:buChar char="•"/>
            </a:pPr>
            <a:r>
              <a:rPr lang="en-US" dirty="0"/>
              <a:t>XF: X-Force</a:t>
            </a:r>
          </a:p>
          <a:p>
            <a:pPr marL="171450" indent="-171450">
              <a:buFont typeface="Arial" panose="020B0604020202020204" pitchFamily="34" charset="0"/>
              <a:buChar char="•"/>
            </a:pPr>
            <a:r>
              <a:rPr lang="en-US" dirty="0"/>
              <a:t>IR: Incident Response</a:t>
            </a:r>
          </a:p>
        </p:txBody>
      </p:sp>
      <p:sp>
        <p:nvSpPr>
          <p:cNvPr id="4" name="Slide Number Placeholder 3">
            <a:extLst>
              <a:ext uri="{FF2B5EF4-FFF2-40B4-BE49-F238E27FC236}">
                <a16:creationId xmlns:a16="http://schemas.microsoft.com/office/drawing/2014/main" id="{CF3684F7-348D-13EA-E6C2-33FF10B9F2D0}"/>
              </a:ext>
            </a:extLst>
          </p:cNvPr>
          <p:cNvSpPr>
            <a:spLocks noGrp="1"/>
          </p:cNvSpPr>
          <p:nvPr>
            <p:ph type="sldNum" sz="quarter" idx="5"/>
          </p:nvPr>
        </p:nvSpPr>
        <p:spPr/>
        <p:txBody>
          <a:bodyPr/>
          <a:lstStyle/>
          <a:p>
            <a:fld id="{6E2E38B8-B0B4-AD41-AC6E-B781F46A9FD3}" type="slidenum">
              <a:rPr lang="en-US" smtClean="0"/>
              <a:pPr/>
              <a:t>15</a:t>
            </a:fld>
            <a:endParaRPr lang="en-US"/>
          </a:p>
        </p:txBody>
      </p:sp>
    </p:spTree>
    <p:extLst>
      <p:ext uri="{BB962C8B-B14F-4D97-AF65-F5344CB8AC3E}">
        <p14:creationId xmlns:p14="http://schemas.microsoft.com/office/powerpoint/2010/main" val="1243260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5300" y="228600"/>
            <a:ext cx="3327400" cy="1871663"/>
          </a:xfrm>
        </p:spPr>
      </p:sp>
      <p:sp>
        <p:nvSpPr>
          <p:cNvPr id="3" name="Notes Placeholder 2"/>
          <p:cNvSpPr>
            <a:spLocks noGrp="1"/>
          </p:cNvSpPr>
          <p:nvPr>
            <p:ph type="body" idx="1"/>
          </p:nvPr>
        </p:nvSpPr>
        <p:spPr>
          <a:xfrm>
            <a:off x="309716" y="2247900"/>
            <a:ext cx="6349181" cy="6408000"/>
          </a:xfrm>
        </p:spPr>
        <p:txBody>
          <a:bodyPr/>
          <a:lstStyle/>
          <a:p>
            <a:pPr marL="0" marR="0" lvl="0" indent="0" algn="l" defTabSz="914400" rtl="0" eaLnBrk="1" fontAlgn="auto" latinLnBrk="0" hangingPunct="1">
              <a:spcBef>
                <a:spcPts val="100"/>
              </a:spcBef>
              <a:spcAft>
                <a:spcPts val="100"/>
              </a:spcAft>
              <a:buClrTx/>
              <a:buSzTx/>
              <a:buFontTx/>
              <a:buNone/>
              <a:tabLst/>
              <a:defRPr/>
            </a:pPr>
            <a:r>
              <a:rPr lang="en-US" sz="1000" b="0" kern="0" dirty="0">
                <a:solidFill>
                  <a:schemeClr val="bg1"/>
                </a:solidFill>
                <a:latin typeface="Arial" panose="020B0604020202020204" pitchFamily="34" charset="0"/>
                <a:cs typeface="Arial" panose="020B0604020202020204" pitchFamily="34" charset="0"/>
              </a:rPr>
              <a:t>Gain global threat intelligence through reports with contextual information curated by the IBM X-Force team. </a:t>
            </a:r>
            <a:r>
              <a:rPr lang="en-US" b="0" dirty="0">
                <a:solidFill>
                  <a:schemeClr val="bg1"/>
                </a:solidFill>
                <a:latin typeface="Arial" panose="020B0604020202020204" pitchFamily="34" charset="0"/>
                <a:cs typeface="Arial" panose="020B0604020202020204" pitchFamily="34" charset="0"/>
              </a:rPr>
              <a:t>Reports are published as content for X-Force Threat Intelligence premium subscribers.</a:t>
            </a:r>
          </a:p>
          <a:p>
            <a:pPr>
              <a:spcBef>
                <a:spcPts val="100"/>
              </a:spcBef>
              <a:spcAft>
                <a:spcPts val="100"/>
              </a:spcAft>
            </a:pPr>
            <a:r>
              <a:rPr lang="en-US" b="0" dirty="0">
                <a:solidFill>
                  <a:schemeClr val="bg1"/>
                </a:solidFill>
                <a:latin typeface="Arial" panose="020B0604020202020204" pitchFamily="34" charset="0"/>
                <a:cs typeface="Arial" panose="020B0604020202020204" pitchFamily="34" charset="0"/>
              </a:rPr>
              <a:t>There are five types of premium reports:</a:t>
            </a:r>
          </a:p>
          <a:p>
            <a:pPr marL="228600" indent="-228600">
              <a:spcBef>
                <a:spcPts val="100"/>
              </a:spcBef>
              <a:spcAft>
                <a:spcPts val="100"/>
              </a:spcAft>
              <a:buFont typeface="+mj-lt"/>
              <a:buAutoNum type="arabicPeriod"/>
            </a:pPr>
            <a:r>
              <a:rPr lang="en-US" b="0" dirty="0">
                <a:solidFill>
                  <a:schemeClr val="bg1"/>
                </a:solidFill>
                <a:latin typeface="Arial" panose="020B0604020202020204" pitchFamily="34" charset="0"/>
                <a:cs typeface="Arial" panose="020B0604020202020204" pitchFamily="34" charset="0"/>
              </a:rPr>
              <a:t>Threat Activity reports provide real-time updates about discovered activity - whether from incident response investigation, IBM telemetry, open sources, or other collection forms. As a result, security analysts can immediately understand what we know about the attack lifecycle. Likewise, executives can quickly understand the latest threats to their industry.</a:t>
            </a:r>
          </a:p>
          <a:p>
            <a:pPr marL="228600" indent="-228600">
              <a:spcBef>
                <a:spcPts val="100"/>
              </a:spcBef>
              <a:spcAft>
                <a:spcPts val="100"/>
              </a:spcAft>
              <a:buFont typeface="+mj-lt"/>
              <a:buAutoNum type="arabicPeriod"/>
            </a:pPr>
            <a:r>
              <a:rPr lang="en-US" b="0" dirty="0">
                <a:solidFill>
                  <a:schemeClr val="bg1"/>
                </a:solidFill>
                <a:latin typeface="Arial" panose="020B0604020202020204" pitchFamily="34" charset="0"/>
                <a:cs typeface="Arial" panose="020B0604020202020204" pitchFamily="34" charset="0"/>
              </a:rPr>
              <a:t>Early Warning Research reports providing a security analyst with early warning on malicious domains that are surfaced through X-Force's partnership with Quad9. The research includes access to threats, malicious domains, DNS activity, and volumetrics to identify abnormal spikes in activity. </a:t>
            </a:r>
          </a:p>
          <a:p>
            <a:pPr marL="228600" indent="-228600">
              <a:spcBef>
                <a:spcPts val="100"/>
              </a:spcBef>
              <a:spcAft>
                <a:spcPts val="100"/>
              </a:spcAft>
              <a:buFont typeface="+mj-lt"/>
              <a:buAutoNum type="arabicPeriod"/>
            </a:pPr>
            <a:r>
              <a:rPr lang="en-US" b="0" dirty="0">
                <a:solidFill>
                  <a:schemeClr val="bg1"/>
                </a:solidFill>
                <a:latin typeface="Arial" panose="020B0604020202020204" pitchFamily="34" charset="0"/>
                <a:cs typeface="Arial" panose="020B0604020202020204" pitchFamily="34" charset="0"/>
              </a:rPr>
              <a:t>Malware Analysis reports provide a security analyst with an in-depth description of how the malware functions, indicators of compromise, payloads, mutexes, and processes. The analyst can use the information to hunt on their network and pivot to other relevant information about the threat groups using the malware, similar tools, and behaviors to detect on their networks.</a:t>
            </a:r>
          </a:p>
          <a:p>
            <a:pPr marL="228600" indent="-228600">
              <a:spcBef>
                <a:spcPts val="100"/>
              </a:spcBef>
              <a:spcAft>
                <a:spcPts val="100"/>
              </a:spcAft>
              <a:buFont typeface="+mj-lt"/>
              <a:buAutoNum type="arabicPeriod"/>
            </a:pPr>
            <a:r>
              <a:rPr lang="en-US" b="0" dirty="0">
                <a:solidFill>
                  <a:schemeClr val="bg1"/>
                </a:solidFill>
                <a:latin typeface="Arial" panose="020B0604020202020204" pitchFamily="34" charset="0"/>
                <a:cs typeface="Arial" panose="020B0604020202020204" pitchFamily="34" charset="0"/>
              </a:rPr>
              <a:t>Threat Group profiles provide a security analyst with the latest information about cyber threat groups, including their typical targets, history, TTPs (Tactics, Techniques, and Procedures), common attack vectors, top malware, and where the threat group might be targeting next.</a:t>
            </a:r>
          </a:p>
          <a:p>
            <a:pPr marL="228600" indent="-228600">
              <a:spcBef>
                <a:spcPts val="100"/>
              </a:spcBef>
              <a:spcAft>
                <a:spcPts val="100"/>
              </a:spcAft>
              <a:buFont typeface="+mj-lt"/>
              <a:buAutoNum type="arabicPeriod"/>
            </a:pPr>
            <a:r>
              <a:rPr lang="en-US" b="0" dirty="0">
                <a:solidFill>
                  <a:schemeClr val="bg1"/>
                </a:solidFill>
                <a:latin typeface="Arial" panose="020B0604020202020204" pitchFamily="34" charset="0"/>
                <a:cs typeface="Arial" panose="020B0604020202020204" pitchFamily="34" charset="0"/>
              </a:rPr>
              <a:t>An Industry Analysis report provides executives with a baseline of threats to their industry and the future landscape to assess risks and assign resources based on what we observe in activity, such as relevant malware, threat groups, and threat activity. </a:t>
            </a:r>
          </a:p>
          <a:p>
            <a:pPr marL="174625" lvl="1" indent="0">
              <a:buFont typeface="Arial" panose="020B0604020202020204" pitchFamily="34" charset="0"/>
              <a:buNone/>
            </a:pPr>
            <a:endParaRPr lang="en-US" sz="1000" b="0" i="0" kern="1200" dirty="0">
              <a:solidFill>
                <a:schemeClr val="bg1"/>
              </a:solidFill>
              <a:effectLst/>
              <a:latin typeface="Arial" panose="020B0604020202020204" pitchFamily="34" charset="0"/>
              <a:ea typeface="+mn-ea"/>
              <a:cs typeface="Arial" panose="020B0604020202020204" pitchFamily="34" charset="0"/>
            </a:endParaRPr>
          </a:p>
          <a:p>
            <a:pPr marL="174625" lvl="1" indent="0">
              <a:buFont typeface="Arial" panose="020B0604020202020204" pitchFamily="34" charset="0"/>
              <a:buNone/>
            </a:pPr>
            <a:r>
              <a:rPr lang="en-US" sz="1000" b="0" i="0" kern="1200" dirty="0">
                <a:solidFill>
                  <a:schemeClr val="bg1"/>
                </a:solidFill>
                <a:effectLst/>
                <a:latin typeface="Arial" panose="020B0604020202020204" pitchFamily="34" charset="0"/>
                <a:ea typeface="+mn-ea"/>
                <a:cs typeface="Arial" panose="020B0604020202020204" pitchFamily="34" charset="0"/>
              </a:rPr>
              <a:t>Notes:</a:t>
            </a:r>
          </a:p>
          <a:p>
            <a:pPr marL="174625" lvl="1" indent="0">
              <a:buFont typeface="Arial" panose="020B0604020202020204" pitchFamily="34" charset="0"/>
              <a:buNone/>
            </a:pPr>
            <a:r>
              <a:rPr lang="en-US" sz="1000" b="0" i="0" kern="1200" dirty="0">
                <a:solidFill>
                  <a:schemeClr val="bg1"/>
                </a:solidFill>
                <a:effectLst/>
                <a:latin typeface="Arial" panose="020B0604020202020204" pitchFamily="34" charset="0"/>
                <a:ea typeface="+mn-ea"/>
                <a:cs typeface="Arial" panose="020B0604020202020204" pitchFamily="34" charset="0"/>
              </a:rPr>
              <a:t>TTPs: Tactics, Techniques, and Procedures</a:t>
            </a:r>
          </a:p>
          <a:p>
            <a:pPr marL="174625" lvl="1" indent="0">
              <a:buFont typeface="Arial" panose="020B0604020202020204" pitchFamily="34" charset="0"/>
              <a:buNone/>
            </a:pPr>
            <a:r>
              <a:rPr lang="en-US" sz="1000" b="0" i="0" kern="1200" dirty="0">
                <a:solidFill>
                  <a:schemeClr val="bg1"/>
                </a:solidFill>
                <a:effectLst/>
                <a:latin typeface="Arial" panose="020B0604020202020204" pitchFamily="34" charset="0"/>
                <a:ea typeface="+mn-ea"/>
                <a:cs typeface="Arial" panose="020B0604020202020204" pitchFamily="34" charset="0"/>
              </a:rPr>
              <a:t>API: Application Programming Interface</a:t>
            </a:r>
          </a:p>
          <a:p>
            <a:pPr marL="174625" lvl="1" indent="0">
              <a:buFont typeface="Arial" panose="020B0604020202020204" pitchFamily="34" charset="0"/>
              <a:buNone/>
            </a:pPr>
            <a:r>
              <a:rPr lang="en-US" sz="1000" b="0" i="0" kern="1200" dirty="0">
                <a:solidFill>
                  <a:schemeClr val="bg1"/>
                </a:solidFill>
                <a:effectLst/>
                <a:latin typeface="Arial" panose="020B0604020202020204" pitchFamily="34" charset="0"/>
                <a:ea typeface="+mn-ea"/>
                <a:cs typeface="Arial" panose="020B0604020202020204" pitchFamily="34" charset="0"/>
              </a:rPr>
              <a:t>STIX: </a:t>
            </a:r>
            <a:r>
              <a:rPr lang="en-US" b="0" i="0" u="none" strike="noStrike" dirty="0">
                <a:solidFill>
                  <a:schemeClr val="bg1"/>
                </a:solidFill>
                <a:effectLst/>
                <a:latin typeface="Arial" panose="020B0604020202020204" pitchFamily="34" charset="0"/>
                <a:cs typeface="Arial" panose="020B0604020202020204" pitchFamily="34" charset="0"/>
              </a:rPr>
              <a:t>Trusted Automated </a:t>
            </a:r>
            <a:r>
              <a:rPr lang="en-US" b="0" i="0" u="none" strike="noStrike" dirty="0" err="1">
                <a:solidFill>
                  <a:schemeClr val="bg1"/>
                </a:solidFill>
                <a:effectLst/>
                <a:latin typeface="Arial" panose="020B0604020202020204" pitchFamily="34" charset="0"/>
                <a:cs typeface="Arial" panose="020B0604020202020204" pitchFamily="34" charset="0"/>
              </a:rPr>
              <a:t>eXchange</a:t>
            </a:r>
            <a:r>
              <a:rPr lang="en-US" b="0" i="0" u="none" strike="noStrike" dirty="0">
                <a:solidFill>
                  <a:schemeClr val="bg1"/>
                </a:solidFill>
                <a:effectLst/>
                <a:latin typeface="Arial" panose="020B0604020202020204" pitchFamily="34" charset="0"/>
                <a:cs typeface="Arial" panose="020B0604020202020204" pitchFamily="34" charset="0"/>
              </a:rPr>
              <a:t> of Intelligence Information</a:t>
            </a:r>
          </a:p>
          <a:p>
            <a:pPr marL="174625" lvl="1" indent="0">
              <a:buFont typeface="Arial" panose="020B0604020202020204" pitchFamily="34" charset="0"/>
              <a:buNone/>
            </a:pPr>
            <a:r>
              <a:rPr lang="en-US" b="0" dirty="0">
                <a:solidFill>
                  <a:schemeClr val="bg1"/>
                </a:solidFill>
                <a:latin typeface="Arial" panose="020B0604020202020204" pitchFamily="34" charset="0"/>
                <a:cs typeface="Arial" panose="020B0604020202020204" pitchFamily="34" charset="0"/>
              </a:rPr>
              <a:t>TAXII</a:t>
            </a:r>
            <a:r>
              <a:rPr lang="en-US" b="0" i="0" u="none" strike="noStrike" dirty="0">
                <a:solidFill>
                  <a:schemeClr val="bg1"/>
                </a:solidFill>
                <a:effectLst/>
                <a:latin typeface="Arial" panose="020B0604020202020204" pitchFamily="34" charset="0"/>
                <a:cs typeface="Arial" panose="020B0604020202020204" pitchFamily="34" charset="0"/>
              </a:rPr>
              <a:t>: Trusted Automated </a:t>
            </a:r>
            <a:r>
              <a:rPr lang="en-US" b="0" i="0" u="none" strike="noStrike" dirty="0" err="1">
                <a:solidFill>
                  <a:schemeClr val="bg1"/>
                </a:solidFill>
                <a:effectLst/>
                <a:latin typeface="Arial" panose="020B0604020202020204" pitchFamily="34" charset="0"/>
                <a:cs typeface="Arial" panose="020B0604020202020204" pitchFamily="34" charset="0"/>
              </a:rPr>
              <a:t>eXchange</a:t>
            </a:r>
            <a:r>
              <a:rPr lang="en-US" b="0" i="0" u="none" strike="noStrike" dirty="0">
                <a:solidFill>
                  <a:schemeClr val="bg1"/>
                </a:solidFill>
                <a:effectLst/>
                <a:latin typeface="Arial" panose="020B0604020202020204" pitchFamily="34" charset="0"/>
                <a:cs typeface="Arial" panose="020B0604020202020204" pitchFamily="34" charset="0"/>
              </a:rPr>
              <a:t> of Intelligence Information</a:t>
            </a:r>
            <a:endParaRPr lang="en-US" sz="1000" b="0" i="0" kern="1200" dirty="0">
              <a:solidFill>
                <a:schemeClr val="bg1"/>
              </a:solidFill>
              <a:effectLst/>
              <a:latin typeface="Arial" panose="020B0604020202020204" pitchFamily="34" charset="0"/>
              <a:ea typeface="+mn-ea"/>
              <a:cs typeface="Arial" panose="020B0604020202020204" pitchFamily="34" charset="0"/>
            </a:endParaRPr>
          </a:p>
          <a:p>
            <a:pPr marL="174625"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https://www.ibm.com/products/xforce-exchange/editions</a:t>
            </a:r>
            <a:endParaRPr lang="en-US" b="0" dirty="0">
              <a:solidFill>
                <a:schemeClr val="bg1"/>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AC97029E-88B1-061C-3958-A2E70EDCA5B4}"/>
              </a:ext>
            </a:extLst>
          </p:cNvPr>
          <p:cNvSpPr>
            <a:spLocks noGrp="1"/>
          </p:cNvSpPr>
          <p:nvPr>
            <p:ph type="sldNum" sz="quarter" idx="5"/>
          </p:nvPr>
        </p:nvSpPr>
        <p:spPr/>
        <p:txBody>
          <a:bodyPr/>
          <a:lstStyle/>
          <a:p>
            <a:fld id="{6E2E38B8-B0B4-AD41-AC6E-B781F46A9FD3}" type="slidenum">
              <a:rPr lang="en-US" smtClean="0"/>
              <a:pPr/>
              <a:t>16</a:t>
            </a:fld>
            <a:endParaRPr lang="en-US"/>
          </a:p>
        </p:txBody>
      </p:sp>
    </p:spTree>
    <p:extLst>
      <p:ext uri="{BB962C8B-B14F-4D97-AF65-F5344CB8AC3E}">
        <p14:creationId xmlns:p14="http://schemas.microsoft.com/office/powerpoint/2010/main" val="40029336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5300" y="228600"/>
            <a:ext cx="3327400" cy="1871663"/>
          </a:xfrm>
        </p:spPr>
      </p:sp>
      <p:sp>
        <p:nvSpPr>
          <p:cNvPr id="3" name="Notes Placeholder 2"/>
          <p:cNvSpPr>
            <a:spLocks noGrp="1"/>
          </p:cNvSpPr>
          <p:nvPr>
            <p:ph type="body" idx="1"/>
          </p:nvPr>
        </p:nvSpPr>
        <p:spPr>
          <a:xfrm>
            <a:off x="267629" y="2247900"/>
            <a:ext cx="6311592" cy="6408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Let’s now look at the XForce Threat Intelligence software availability. You can access content via API or the XForce Exchange Portal. X-Force Threat Intelligence focuses on delivering actionable threat intelligence for integration into existing solutions and tools for detection and protection.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Enterprise Intelligence Management offers native third-party integrations. For example, MISP integration allows the creation of an event from an incident in SOAR. For artifacts that have a hit in MISP platform, one can create a sighting back to MISP to show threat intelligence teams the indicator has been seen in the wild.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XDR Connect provides XForce Threat Intelligence Application which pulls in threat intelligence feeds by using the open standard STIX and TAXII formats and to deploy the data to create custom rules for correlation, searching, and reporting. For example, you can use the app to import public collections of dangerous IP addresses from IBM X-Force Exchange and create a rule to raise the magnitude of any offense that includes IP addresses from that watch list.</a:t>
            </a:r>
            <a:endParaRPr lang="en-US" b="0" i="0" u="none" strike="noStrike" dirty="0">
              <a:solidFill>
                <a:srgbClr val="161616"/>
              </a:solidFill>
              <a:effectLst/>
              <a:latin typeface="Arial" panose="020B0604020202020204" pitchFamily="34" charset="0"/>
              <a:cs typeface="Arial" panose="020B0604020202020204" pitchFamily="34" charset="0"/>
            </a:endParaRPr>
          </a:p>
          <a:p>
            <a:endParaRPr lang="en-US" b="0" i="0" u="none" strike="noStrike" dirty="0">
              <a:solidFill>
                <a:srgbClr val="161616"/>
              </a:solidFill>
              <a:effectLst/>
              <a:latin typeface="Arial" panose="020B0604020202020204" pitchFamily="34" charset="0"/>
              <a:cs typeface="Arial" panose="020B0604020202020204" pitchFamily="34" charset="0"/>
            </a:endParaRPr>
          </a:p>
          <a:p>
            <a:pPr marL="174625" lvl="1" indent="0">
              <a:buFont typeface="Arial" panose="020B0604020202020204" pitchFamily="34" charset="0"/>
              <a:buNone/>
            </a:pPr>
            <a:r>
              <a:rPr lang="en-US" sz="1000" b="0" i="0" kern="1200" dirty="0">
                <a:solidFill>
                  <a:schemeClr val="bg1"/>
                </a:solidFill>
                <a:effectLst/>
                <a:latin typeface="Arial" panose="020B0604020202020204" pitchFamily="34" charset="0"/>
                <a:ea typeface="+mn-ea"/>
                <a:cs typeface="Arial" panose="020B0604020202020204" pitchFamily="34" charset="0"/>
              </a:rPr>
              <a:t>Notes:</a:t>
            </a:r>
          </a:p>
          <a:p>
            <a:pPr marL="174625" lvl="1" indent="0">
              <a:buFont typeface="Arial" panose="020B0604020202020204" pitchFamily="34" charset="0"/>
              <a:buNone/>
            </a:pPr>
            <a:r>
              <a:rPr lang="en-US" sz="1000" b="0" i="0" kern="1200" dirty="0">
                <a:solidFill>
                  <a:schemeClr val="bg1"/>
                </a:solidFill>
                <a:effectLst/>
                <a:latin typeface="Arial" panose="020B0604020202020204" pitchFamily="34" charset="0"/>
                <a:ea typeface="+mn-ea"/>
                <a:cs typeface="Arial" panose="020B0604020202020204" pitchFamily="34" charset="0"/>
              </a:rPr>
              <a:t>MISP: </a:t>
            </a:r>
            <a:r>
              <a:rPr lang="en-US" sz="1000" b="0" i="0" u="none" strike="noStrike" kern="1200" dirty="0">
                <a:solidFill>
                  <a:srgbClr val="161616"/>
                </a:solidFill>
                <a:effectLst/>
                <a:latin typeface="Arial" panose="020B0604020202020204" pitchFamily="34" charset="0"/>
                <a:ea typeface="+mn-ea"/>
                <a:cs typeface="Arial" panose="020B0604020202020204" pitchFamily="34" charset="0"/>
              </a:rPr>
              <a:t>T</a:t>
            </a:r>
            <a:r>
              <a:rPr lang="en-US" b="0" i="0" u="none" strike="noStrike" dirty="0">
                <a:solidFill>
                  <a:srgbClr val="161616"/>
                </a:solidFill>
                <a:effectLst/>
                <a:latin typeface="Arial" panose="020B0604020202020204" pitchFamily="34" charset="0"/>
                <a:cs typeface="Arial" panose="020B0604020202020204" pitchFamily="34" charset="0"/>
              </a:rPr>
              <a:t>hreat intelligence platform for sharing, storing and correlating Indicators of Compromise of targeted attacks, threat intelligence, financial fraud information, vulnerability information, etc.</a:t>
            </a:r>
            <a:endParaRPr lang="en-US" sz="1000" b="0" i="0" kern="1200" dirty="0">
              <a:solidFill>
                <a:schemeClr val="bg1"/>
              </a:solidFill>
              <a:effectLst/>
              <a:latin typeface="Arial" panose="020B0604020202020204" pitchFamily="34" charset="0"/>
              <a:ea typeface="+mn-ea"/>
              <a:cs typeface="Arial" panose="020B0604020202020204" pitchFamily="34" charset="0"/>
            </a:endParaRPr>
          </a:p>
          <a:p>
            <a:pPr marL="174625" lvl="1" indent="0">
              <a:buFont typeface="Arial" panose="020B0604020202020204" pitchFamily="34" charset="0"/>
              <a:buNone/>
            </a:pPr>
            <a:r>
              <a:rPr lang="en-US" sz="1000" b="0" i="0" kern="1200" dirty="0">
                <a:solidFill>
                  <a:schemeClr val="bg1"/>
                </a:solidFill>
                <a:effectLst/>
                <a:latin typeface="Arial" panose="020B0604020202020204" pitchFamily="34" charset="0"/>
                <a:ea typeface="+mn-ea"/>
                <a:cs typeface="Arial" panose="020B0604020202020204" pitchFamily="34" charset="0"/>
              </a:rPr>
              <a:t>API: Application Programming Interface</a:t>
            </a:r>
          </a:p>
          <a:p>
            <a:pPr lvl="1" indent="0">
              <a:buNone/>
            </a:pPr>
            <a:r>
              <a:rPr lang="en-US" dirty="0">
                <a:latin typeface="Arial" panose="020B0604020202020204" pitchFamily="34" charset="0"/>
                <a:cs typeface="Arial" panose="020B0604020202020204" pitchFamily="34" charset="0"/>
              </a:rPr>
              <a:t>SOAR: Security </a:t>
            </a:r>
            <a:r>
              <a:rPr lang="en-US" dirty="0"/>
              <a:t>O</a:t>
            </a:r>
            <a:r>
              <a:rPr lang="en-US" dirty="0">
                <a:latin typeface="Arial" panose="020B0604020202020204" pitchFamily="34" charset="0"/>
                <a:cs typeface="Arial" panose="020B0604020202020204" pitchFamily="34" charset="0"/>
              </a:rPr>
              <a:t>rchestration, Automation, and Response</a:t>
            </a:r>
            <a:endParaRPr lang="en-US" sz="1000" b="0" i="0" kern="1200" dirty="0">
              <a:solidFill>
                <a:schemeClr val="bg1"/>
              </a:solidFill>
              <a:effectLst/>
              <a:latin typeface="Arial" panose="020B0604020202020204" pitchFamily="34" charset="0"/>
              <a:ea typeface="+mn-ea"/>
              <a:cs typeface="Arial" panose="020B0604020202020204" pitchFamily="34" charset="0"/>
            </a:endParaRPr>
          </a:p>
          <a:p>
            <a:pPr marL="174625" lvl="1" indent="0">
              <a:buFont typeface="Arial" panose="020B0604020202020204" pitchFamily="34" charset="0"/>
              <a:buNone/>
            </a:pPr>
            <a:r>
              <a:rPr lang="en-US" sz="1000" b="0" i="0" kern="1200" dirty="0">
                <a:solidFill>
                  <a:schemeClr val="bg1"/>
                </a:solidFill>
                <a:effectLst/>
                <a:latin typeface="Arial" panose="020B0604020202020204" pitchFamily="34" charset="0"/>
                <a:ea typeface="+mn-ea"/>
                <a:cs typeface="Arial" panose="020B0604020202020204" pitchFamily="34" charset="0"/>
              </a:rPr>
              <a:t>STIX: </a:t>
            </a:r>
            <a:r>
              <a:rPr lang="en-US" b="0" i="0" u="none" strike="noStrike" dirty="0">
                <a:solidFill>
                  <a:schemeClr val="bg1"/>
                </a:solidFill>
                <a:effectLst/>
                <a:latin typeface="Arial" panose="020B0604020202020204" pitchFamily="34" charset="0"/>
                <a:cs typeface="Arial" panose="020B0604020202020204" pitchFamily="34" charset="0"/>
              </a:rPr>
              <a:t>Trusted Automated </a:t>
            </a:r>
            <a:r>
              <a:rPr lang="en-US" b="0" i="0" u="none" strike="noStrike" dirty="0" err="1">
                <a:solidFill>
                  <a:schemeClr val="bg1"/>
                </a:solidFill>
                <a:effectLst/>
                <a:latin typeface="Arial" panose="020B0604020202020204" pitchFamily="34" charset="0"/>
                <a:cs typeface="Arial" panose="020B0604020202020204" pitchFamily="34" charset="0"/>
              </a:rPr>
              <a:t>eXchange</a:t>
            </a:r>
            <a:r>
              <a:rPr lang="en-US" b="0" i="0" u="none" strike="noStrike" dirty="0">
                <a:solidFill>
                  <a:schemeClr val="bg1"/>
                </a:solidFill>
                <a:effectLst/>
                <a:latin typeface="Arial" panose="020B0604020202020204" pitchFamily="34" charset="0"/>
                <a:cs typeface="Arial" panose="020B0604020202020204" pitchFamily="34" charset="0"/>
              </a:rPr>
              <a:t> of Intelligence Information</a:t>
            </a:r>
          </a:p>
          <a:p>
            <a:pPr marL="174625" lvl="1" indent="0">
              <a:buFont typeface="Arial" panose="020B0604020202020204" pitchFamily="34" charset="0"/>
              <a:buNone/>
            </a:pPr>
            <a:r>
              <a:rPr lang="en-US" b="0" dirty="0">
                <a:solidFill>
                  <a:schemeClr val="bg1"/>
                </a:solidFill>
                <a:latin typeface="Arial" panose="020B0604020202020204" pitchFamily="34" charset="0"/>
                <a:cs typeface="Arial" panose="020B0604020202020204" pitchFamily="34" charset="0"/>
              </a:rPr>
              <a:t>TAXII</a:t>
            </a:r>
            <a:r>
              <a:rPr lang="en-US" b="0" i="0" u="none" strike="noStrike" dirty="0">
                <a:solidFill>
                  <a:schemeClr val="bg1"/>
                </a:solidFill>
                <a:effectLst/>
                <a:latin typeface="Arial" panose="020B0604020202020204" pitchFamily="34" charset="0"/>
                <a:cs typeface="Arial" panose="020B0604020202020204" pitchFamily="34" charset="0"/>
              </a:rPr>
              <a:t>: Trusted Automated </a:t>
            </a:r>
            <a:r>
              <a:rPr lang="en-US" b="0" i="0" u="none" strike="noStrike" dirty="0" err="1">
                <a:solidFill>
                  <a:schemeClr val="bg1"/>
                </a:solidFill>
                <a:effectLst/>
                <a:latin typeface="Arial" panose="020B0604020202020204" pitchFamily="34" charset="0"/>
                <a:cs typeface="Arial" panose="020B0604020202020204" pitchFamily="34" charset="0"/>
              </a:rPr>
              <a:t>eXchange</a:t>
            </a:r>
            <a:r>
              <a:rPr lang="en-US" b="0" i="0" u="none" strike="noStrike" dirty="0">
                <a:solidFill>
                  <a:schemeClr val="bg1"/>
                </a:solidFill>
                <a:effectLst/>
                <a:latin typeface="Arial" panose="020B0604020202020204" pitchFamily="34" charset="0"/>
                <a:cs typeface="Arial" panose="020B0604020202020204" pitchFamily="34" charset="0"/>
              </a:rPr>
              <a:t> of Intelligence Information</a:t>
            </a:r>
            <a:endParaRPr lang="en-US" sz="1000" b="0" i="0" kern="1200" dirty="0">
              <a:solidFill>
                <a:schemeClr val="bg1"/>
              </a:solidFill>
              <a:effectLst/>
              <a:latin typeface="Arial" panose="020B0604020202020204" pitchFamily="34" charset="0"/>
              <a:ea typeface="+mn-ea"/>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CE52F3A5-8FDF-E7AA-6616-558FA0886097}"/>
              </a:ext>
            </a:extLst>
          </p:cNvPr>
          <p:cNvSpPr>
            <a:spLocks noGrp="1"/>
          </p:cNvSpPr>
          <p:nvPr>
            <p:ph type="sldNum" sz="quarter" idx="5"/>
          </p:nvPr>
        </p:nvSpPr>
        <p:spPr/>
        <p:txBody>
          <a:bodyPr/>
          <a:lstStyle/>
          <a:p>
            <a:fld id="{6E2E38B8-B0B4-AD41-AC6E-B781F46A9FD3}" type="slidenum">
              <a:rPr lang="en-US" smtClean="0"/>
              <a:pPr/>
              <a:t>17</a:t>
            </a:fld>
            <a:endParaRPr lang="en-US"/>
          </a:p>
        </p:txBody>
      </p:sp>
    </p:spTree>
    <p:extLst>
      <p:ext uri="{BB962C8B-B14F-4D97-AF65-F5344CB8AC3E}">
        <p14:creationId xmlns:p14="http://schemas.microsoft.com/office/powerpoint/2010/main" val="14788727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5300" y="228600"/>
            <a:ext cx="3327400" cy="1871663"/>
          </a:xfrm>
        </p:spPr>
      </p:sp>
      <p:sp>
        <p:nvSpPr>
          <p:cNvPr id="3" name="Notes Placeholder 2"/>
          <p:cNvSpPr>
            <a:spLocks noGrp="1"/>
          </p:cNvSpPr>
          <p:nvPr>
            <p:ph type="body" idx="1"/>
          </p:nvPr>
        </p:nvSpPr>
        <p:spPr>
          <a:xfrm>
            <a:off x="312234" y="2247900"/>
            <a:ext cx="6244683" cy="6408000"/>
          </a:xfrm>
        </p:spPr>
        <p:txBody>
          <a:bodyPr/>
          <a:lstStyle/>
          <a:p>
            <a:r>
              <a:rPr lang="en-US" dirty="0">
                <a:latin typeface="Arial" panose="020B0604020202020204" pitchFamily="34" charset="0"/>
                <a:cs typeface="Arial" panose="020B0604020202020204" pitchFamily="34" charset="0"/>
              </a:rPr>
              <a:t>XForce Threat Intelligence services offer various consulting engagements based on client needs. </a:t>
            </a:r>
          </a:p>
          <a:p>
            <a:r>
              <a:rPr lang="en-US" dirty="0">
                <a:latin typeface="Arial" panose="020B0604020202020204" pitchFamily="34" charset="0"/>
                <a:cs typeface="Arial" panose="020B0604020202020204" pitchFamily="34" charset="0"/>
              </a:rPr>
              <a:t>Dark web analysis service provides continuous monitoring of your client risks. Other consulting engagements include strategic threat assessment and workshops to assist the client in improving threat intel posture, preparing for possible threats, and establishing best practices aligned with the client industry.</a:t>
            </a:r>
            <a:endParaRPr lang="en-US" dirty="0"/>
          </a:p>
        </p:txBody>
      </p:sp>
      <p:sp>
        <p:nvSpPr>
          <p:cNvPr id="4" name="Slide Number Placeholder 3">
            <a:extLst>
              <a:ext uri="{FF2B5EF4-FFF2-40B4-BE49-F238E27FC236}">
                <a16:creationId xmlns:a16="http://schemas.microsoft.com/office/drawing/2014/main" id="{B73835B9-CDBE-4781-FF03-366BD8AF2E99}"/>
              </a:ext>
            </a:extLst>
          </p:cNvPr>
          <p:cNvSpPr>
            <a:spLocks noGrp="1"/>
          </p:cNvSpPr>
          <p:nvPr>
            <p:ph type="sldNum" sz="quarter" idx="5"/>
          </p:nvPr>
        </p:nvSpPr>
        <p:spPr/>
        <p:txBody>
          <a:bodyPr/>
          <a:lstStyle/>
          <a:p>
            <a:fld id="{6E2E38B8-B0B4-AD41-AC6E-B781F46A9FD3}" type="slidenum">
              <a:rPr lang="en-US" smtClean="0"/>
              <a:pPr/>
              <a:t>18</a:t>
            </a:fld>
            <a:endParaRPr lang="en-US"/>
          </a:p>
        </p:txBody>
      </p:sp>
    </p:spTree>
    <p:extLst>
      <p:ext uri="{BB962C8B-B14F-4D97-AF65-F5344CB8AC3E}">
        <p14:creationId xmlns:p14="http://schemas.microsoft.com/office/powerpoint/2010/main" val="12962484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36738" y="142875"/>
            <a:ext cx="3184525" cy="1792288"/>
          </a:xfrm>
        </p:spPr>
      </p:sp>
      <p:sp>
        <p:nvSpPr>
          <p:cNvPr id="3" name="Notes Placeholder 2"/>
          <p:cNvSpPr>
            <a:spLocks noGrp="1"/>
          </p:cNvSpPr>
          <p:nvPr>
            <p:ph type="body" idx="1"/>
          </p:nvPr>
        </p:nvSpPr>
        <p:spPr>
          <a:xfrm>
            <a:off x="548640" y="2056515"/>
            <a:ext cx="5961888" cy="6408000"/>
          </a:xfrm>
        </p:spPr>
        <p:txBody>
          <a:bodyPr/>
          <a:lstStyle/>
          <a:p>
            <a:pPr marL="0" indent="0">
              <a:spcBef>
                <a:spcPts val="100"/>
              </a:spcBef>
              <a:spcAft>
                <a:spcPts val="100"/>
              </a:spcAft>
              <a:buClr>
                <a:schemeClr val="accent5"/>
              </a:buClr>
              <a:buSzPct val="100000"/>
              <a:buFont typeface="Wingdings" pitchFamily="2" charset="2"/>
              <a:buNone/>
            </a:pPr>
            <a:r>
              <a:rPr lang="en-US" i="0" dirty="0">
                <a:latin typeface="Arial" panose="020B0604020202020204" pitchFamily="34" charset="0"/>
                <a:cs typeface="Arial" panose="020B0604020202020204" pitchFamily="34" charset="0"/>
              </a:rPr>
              <a:t>Let’s review details with the key message to convey the value of XForce offerings. Advanced Threat Protection X-Force Feeds (lists) are available in industry standard formats: STIX/TAXII, JSON, CSV, and plain text and include:</a:t>
            </a:r>
          </a:p>
          <a:p>
            <a:pPr marL="228600" marR="0" lvl="0" indent="-228600" algn="l" defTabSz="914400" rtl="0" eaLnBrk="1" fontAlgn="auto" latinLnBrk="0" hangingPunct="1">
              <a:lnSpc>
                <a:spcPct val="100000"/>
              </a:lnSpc>
              <a:spcBef>
                <a:spcPts val="100"/>
              </a:spcBef>
              <a:spcAft>
                <a:spcPts val="100"/>
              </a:spcAft>
              <a:buClrTx/>
              <a:buSzTx/>
              <a:buFont typeface="Wingdings" pitchFamily="2" charset="2"/>
              <a:buChar char="ü"/>
              <a:tabLst/>
              <a:defRPr/>
            </a:pPr>
            <a:r>
              <a:rPr lang="en-US" sz="1000" i="0" dirty="0">
                <a:latin typeface="Arial" panose="020B0604020202020204" pitchFamily="34" charset="0"/>
                <a:ea typeface="IBM Plex Sans" charset="0"/>
                <a:cs typeface="Arial" panose="020B0604020202020204" pitchFamily="34" charset="0"/>
              </a:rPr>
              <a:t>DNS Early Warning: </a:t>
            </a:r>
            <a:r>
              <a:rPr lang="en-US" sz="1000" i="0" dirty="0">
                <a:latin typeface="Arial" panose="020B0604020202020204" pitchFamily="34" charset="0"/>
                <a:cs typeface="Arial" panose="020B0604020202020204" pitchFamily="34" charset="0"/>
              </a:rPr>
              <a:t>Early warning on potentially malicious domains surfaced daily through IBM’s collaboration with Quad9. IBM identifies malicious domain on average if eight days earlier than its competition.</a:t>
            </a:r>
          </a:p>
          <a:p>
            <a:pPr marL="228600" marR="0" lvl="0" indent="-228600" algn="l" defTabSz="914400" rtl="0" eaLnBrk="1" fontAlgn="auto" latinLnBrk="0" hangingPunct="1">
              <a:lnSpc>
                <a:spcPct val="100000"/>
              </a:lnSpc>
              <a:spcBef>
                <a:spcPts val="100"/>
              </a:spcBef>
              <a:spcAft>
                <a:spcPts val="100"/>
              </a:spcAft>
              <a:buClrTx/>
              <a:buSzTx/>
              <a:buFont typeface="Wingdings" pitchFamily="2" charset="2"/>
              <a:buChar char="ü"/>
              <a:tabLst/>
              <a:defRPr/>
            </a:pPr>
            <a:r>
              <a:rPr lang="en-US" sz="1000" i="0" dirty="0">
                <a:latin typeface="Arial" panose="020B0604020202020204" pitchFamily="34" charset="0"/>
                <a:ea typeface="IBM Plex Sans" charset="0"/>
                <a:cs typeface="Arial" panose="020B0604020202020204" pitchFamily="34" charset="0"/>
              </a:rPr>
              <a:t>Command and Control / Botnet (C2: High-Risk Botnet command and control servers IP, BOT’s IP, and Phishing URLs)</a:t>
            </a:r>
          </a:p>
          <a:p>
            <a:pPr marL="228600" marR="0" lvl="0" indent="-228600" algn="l" defTabSz="914400" rtl="0" eaLnBrk="1" fontAlgn="auto" latinLnBrk="0" hangingPunct="1">
              <a:lnSpc>
                <a:spcPct val="100000"/>
              </a:lnSpc>
              <a:spcBef>
                <a:spcPts val="100"/>
              </a:spcBef>
              <a:spcAft>
                <a:spcPts val="100"/>
              </a:spcAft>
              <a:buClrTx/>
              <a:buSzTx/>
              <a:buFont typeface="Wingdings" pitchFamily="2" charset="2"/>
              <a:buChar char="ü"/>
              <a:tabLst/>
              <a:defRPr/>
            </a:pPr>
            <a:r>
              <a:rPr lang="en-US" sz="1000" i="0" dirty="0">
                <a:latin typeface="Arial" panose="020B0604020202020204" pitchFamily="34" charset="0"/>
                <a:ea typeface="IBM Plex Sans" charset="0"/>
                <a:cs typeface="Arial" panose="020B0604020202020204" pitchFamily="34" charset="0"/>
              </a:rPr>
              <a:t>Malware: </a:t>
            </a:r>
            <a:r>
              <a:rPr lang="en-US" sz="1000" i="0" dirty="0">
                <a:latin typeface="Arial" panose="020B0604020202020204" pitchFamily="34" charset="0"/>
                <a:cs typeface="Arial" panose="020B0604020202020204" pitchFamily="34" charset="0"/>
              </a:rPr>
              <a:t>High Risk IP and URL’s associated with all malware </a:t>
            </a:r>
          </a:p>
          <a:p>
            <a:pPr marL="228600" marR="0" lvl="0" indent="-228600" algn="l" defTabSz="914400" rtl="0" eaLnBrk="1" fontAlgn="auto" latinLnBrk="0" hangingPunct="1">
              <a:lnSpc>
                <a:spcPct val="100000"/>
              </a:lnSpc>
              <a:spcBef>
                <a:spcPts val="100"/>
              </a:spcBef>
              <a:spcAft>
                <a:spcPts val="100"/>
              </a:spcAft>
              <a:buClrTx/>
              <a:buSzTx/>
              <a:buFont typeface="Wingdings" pitchFamily="2" charset="2"/>
              <a:buChar char="ü"/>
              <a:tabLst/>
              <a:defRPr/>
            </a:pPr>
            <a:r>
              <a:rPr lang="en-US" sz="1000" i="0" strike="noStrike" dirty="0">
                <a:latin typeface="Arial" panose="020B0604020202020204" pitchFamily="34" charset="0"/>
                <a:ea typeface="IBM Plex Sans" charset="0"/>
                <a:cs typeface="Arial" panose="020B0604020202020204" pitchFamily="34" charset="0"/>
              </a:rPr>
              <a:t>Top Traffic Domains: </a:t>
            </a:r>
            <a:r>
              <a:rPr lang="en-US" sz="1000" i="0" strike="noStrike" dirty="0">
                <a:latin typeface="Arial" panose="020B0604020202020204" pitchFamily="34" charset="0"/>
                <a:cs typeface="Arial" panose="020B0604020202020204" pitchFamily="34" charset="0"/>
              </a:rPr>
              <a:t>Reputation of highest volume sites as observed by X-Force</a:t>
            </a:r>
          </a:p>
          <a:p>
            <a:pPr marL="228600" marR="0" lvl="0" indent="-228600" algn="l" defTabSz="914400" rtl="0" eaLnBrk="1" fontAlgn="auto" latinLnBrk="0" hangingPunct="1">
              <a:lnSpc>
                <a:spcPct val="100000"/>
              </a:lnSpc>
              <a:spcBef>
                <a:spcPts val="100"/>
              </a:spcBef>
              <a:spcAft>
                <a:spcPts val="100"/>
              </a:spcAft>
              <a:buClrTx/>
              <a:buSzTx/>
              <a:buFont typeface="Wingdings" pitchFamily="2" charset="2"/>
              <a:buChar char="ü"/>
              <a:tabLst/>
              <a:defRPr/>
            </a:pPr>
            <a:r>
              <a:rPr lang="en-US" sz="1000" i="0" dirty="0">
                <a:latin typeface="Arial" panose="020B0604020202020204" pitchFamily="34" charset="0"/>
                <a:ea typeface="IBM Plex Sans" charset="0"/>
                <a:cs typeface="Arial" panose="020B0604020202020204" pitchFamily="34" charset="0"/>
              </a:rPr>
              <a:t>Threat Policy Categories: </a:t>
            </a:r>
            <a:r>
              <a:rPr lang="en-US" sz="1000" i="0" dirty="0">
                <a:latin typeface="Arial" panose="020B0604020202020204" pitchFamily="34" charset="0"/>
                <a:cs typeface="Arial" panose="020B0604020202020204" pitchFamily="34" charset="0"/>
              </a:rPr>
              <a:t>Anonymization Services, Crypto–Currency Miners, Scanning IP’s</a:t>
            </a:r>
            <a:br>
              <a:rPr lang="en-US" sz="1000" i="0" dirty="0">
                <a:latin typeface="Arial" panose="020B0604020202020204" pitchFamily="34" charset="0"/>
                <a:cs typeface="Arial" panose="020B0604020202020204" pitchFamily="34" charset="0"/>
              </a:rPr>
            </a:br>
            <a:endParaRPr lang="en-US" sz="1000" i="0" dirty="0">
              <a:latin typeface="Arial" panose="020B0604020202020204" pitchFamily="34" charset="0"/>
              <a:cs typeface="Arial" panose="020B0604020202020204" pitchFamily="34" charset="0"/>
            </a:endParaRPr>
          </a:p>
          <a:p>
            <a:pPr>
              <a:spcBef>
                <a:spcPts val="100"/>
              </a:spcBef>
              <a:spcAft>
                <a:spcPts val="100"/>
              </a:spcAft>
            </a:pPr>
            <a:r>
              <a:rPr lang="en-US" i="0" dirty="0">
                <a:latin typeface="Arial" panose="020B0604020202020204" pitchFamily="34" charset="0"/>
                <a:cs typeface="Arial" panose="020B0604020202020204" pitchFamily="34" charset="0"/>
              </a:rPr>
              <a:t>The Advanced Threat Protection Feed by X-Force is focused on delivering actionable threat intelligence for integration into existing solutions and tools for detection and protection. About 10,000 indicators are updated every hour, and on average, it has been able to identify malicious domains eight days earlier than its competitors who are providing similar threat intelligence capabilities. IBM X-Force Exchange Threat Intelligence helps improve operations efforts like an incident response (IR), threat</a:t>
            </a:r>
          </a:p>
          <a:p>
            <a:pPr>
              <a:spcBef>
                <a:spcPts val="100"/>
              </a:spcBef>
              <a:spcAft>
                <a:spcPts val="100"/>
              </a:spcAft>
            </a:pPr>
            <a:r>
              <a:rPr lang="en-US" i="0" dirty="0">
                <a:latin typeface="Arial" panose="020B0604020202020204" pitchFamily="34" charset="0"/>
                <a:cs typeface="Arial" panose="020B0604020202020204" pitchFamily="34" charset="0"/>
              </a:rPr>
              <a:t>hunting and vulnerability management (VM). It helps:</a:t>
            </a:r>
          </a:p>
          <a:p>
            <a:pPr marL="285743" indent="-285743">
              <a:spcBef>
                <a:spcPts val="100"/>
              </a:spcBef>
              <a:spcAft>
                <a:spcPts val="100"/>
              </a:spcAft>
              <a:buClr>
                <a:schemeClr val="accent5"/>
              </a:buClr>
              <a:buSzPct val="100000"/>
              <a:buFont typeface="Wingdings" pitchFamily="2" charset="2"/>
              <a:buChar char="ü"/>
            </a:pPr>
            <a:r>
              <a:rPr lang="en-US" i="0" dirty="0">
                <a:latin typeface="Arial" panose="020B0604020202020204" pitchFamily="34" charset="0"/>
                <a:cs typeface="Arial" panose="020B0604020202020204" pitchFamily="34" charset="0"/>
              </a:rPr>
              <a:t>Avoid fatigue from false positives</a:t>
            </a:r>
          </a:p>
          <a:p>
            <a:pPr marL="285743" indent="-285743">
              <a:spcBef>
                <a:spcPts val="100"/>
              </a:spcBef>
              <a:spcAft>
                <a:spcPts val="100"/>
              </a:spcAft>
              <a:buClr>
                <a:schemeClr val="accent5"/>
              </a:buClr>
              <a:buSzPct val="100000"/>
              <a:buFont typeface="Wingdings" pitchFamily="2" charset="2"/>
              <a:buChar char="ü"/>
            </a:pPr>
            <a:r>
              <a:rPr lang="en-US" i="0" dirty="0">
                <a:latin typeface="Arial" panose="020B0604020202020204" pitchFamily="34" charset="0"/>
                <a:cs typeface="Arial" panose="020B0604020202020204" pitchFamily="34" charset="0"/>
              </a:rPr>
              <a:t>Take immediate action</a:t>
            </a:r>
          </a:p>
          <a:p>
            <a:pPr marL="285743" indent="-285743">
              <a:spcBef>
                <a:spcPts val="100"/>
              </a:spcBef>
              <a:spcAft>
                <a:spcPts val="100"/>
              </a:spcAft>
              <a:buClr>
                <a:schemeClr val="accent5"/>
              </a:buClr>
              <a:buSzPct val="100000"/>
              <a:buFont typeface="Wingdings" pitchFamily="2" charset="2"/>
              <a:buChar char="ü"/>
            </a:pPr>
            <a:r>
              <a:rPr lang="en-US" i="0" dirty="0">
                <a:latin typeface="Arial" panose="020B0604020202020204" pitchFamily="34" charset="0"/>
                <a:cs typeface="Arial" panose="020B0604020202020204" pitchFamily="34" charset="0"/>
              </a:rPr>
              <a:t>Block or audit known threats</a:t>
            </a:r>
          </a:p>
          <a:p>
            <a:pPr>
              <a:spcBef>
                <a:spcPts val="100"/>
              </a:spcBef>
              <a:spcAft>
                <a:spcPts val="100"/>
              </a:spcAft>
              <a:buClr>
                <a:schemeClr val="accent5"/>
              </a:buClr>
              <a:buSzPct val="100000"/>
            </a:pPr>
            <a:endParaRPr lang="en-US" dirty="0"/>
          </a:p>
          <a:p>
            <a:pPr>
              <a:spcBef>
                <a:spcPts val="100"/>
              </a:spcBef>
              <a:spcAft>
                <a:spcPts val="100"/>
              </a:spcAft>
              <a:buClr>
                <a:schemeClr val="accent5"/>
              </a:buClr>
              <a:buSzPct val="100000"/>
            </a:pPr>
            <a:r>
              <a:rPr lang="en-US" i="0" dirty="0">
                <a:latin typeface="Arial" panose="020B0604020202020204" pitchFamily="34" charset="0"/>
                <a:cs typeface="Arial" panose="020B0604020202020204" pitchFamily="34" charset="0"/>
              </a:rPr>
              <a:t>Notes:</a:t>
            </a:r>
          </a:p>
          <a:p>
            <a:pPr marL="171450" indent="-171450">
              <a:spcBef>
                <a:spcPts val="100"/>
              </a:spcBef>
              <a:spcAft>
                <a:spcPts val="100"/>
              </a:spcAft>
              <a:buClr>
                <a:schemeClr val="accent5"/>
              </a:buClr>
              <a:buSzPct val="100000"/>
              <a:buFont typeface="Arial" panose="020B0604020202020204" pitchFamily="34" charset="0"/>
              <a:buChar char="•"/>
            </a:pPr>
            <a:r>
              <a:rPr lang="en-US" dirty="0"/>
              <a:t>STIX/</a:t>
            </a:r>
            <a:r>
              <a:rPr lang="en-US" dirty="0" err="1"/>
              <a:t>TAXII:Structured</a:t>
            </a:r>
            <a:r>
              <a:rPr lang="en-US" dirty="0"/>
              <a:t> Threat Information Expression/Trusted Automated </a:t>
            </a:r>
            <a:r>
              <a:rPr lang="en-US" dirty="0" err="1"/>
              <a:t>eXchange</a:t>
            </a:r>
            <a:r>
              <a:rPr lang="en-US" dirty="0"/>
              <a:t> of Indicator Information</a:t>
            </a:r>
          </a:p>
          <a:p>
            <a:pPr marL="171450" indent="-171450">
              <a:spcBef>
                <a:spcPts val="100"/>
              </a:spcBef>
              <a:spcAft>
                <a:spcPts val="100"/>
              </a:spcAft>
              <a:buClr>
                <a:schemeClr val="accent5"/>
              </a:buClr>
              <a:buSzPct val="100000"/>
              <a:buFont typeface="Arial" panose="020B0604020202020204" pitchFamily="34" charset="0"/>
              <a:buChar char="•"/>
            </a:pPr>
            <a:r>
              <a:rPr lang="en-US" i="0" dirty="0">
                <a:latin typeface="Arial" panose="020B0604020202020204" pitchFamily="34" charset="0"/>
                <a:cs typeface="Arial" panose="020B0604020202020204" pitchFamily="34" charset="0"/>
              </a:rPr>
              <a:t>JSON: JavaScript Object Notation</a:t>
            </a:r>
          </a:p>
          <a:p>
            <a:pPr marL="171450" indent="-171450">
              <a:spcBef>
                <a:spcPts val="100"/>
              </a:spcBef>
              <a:spcAft>
                <a:spcPts val="100"/>
              </a:spcAft>
              <a:buClr>
                <a:schemeClr val="accent5"/>
              </a:buClr>
              <a:buSzPct val="100000"/>
              <a:buFont typeface="Arial" panose="020B0604020202020204" pitchFamily="34" charset="0"/>
              <a:buChar char="•"/>
            </a:pPr>
            <a:r>
              <a:rPr lang="en-US" dirty="0"/>
              <a:t>CSV: Comma-separated values</a:t>
            </a:r>
          </a:p>
          <a:p>
            <a:pPr marL="171450" indent="-171450">
              <a:spcBef>
                <a:spcPts val="100"/>
              </a:spcBef>
              <a:spcAft>
                <a:spcPts val="100"/>
              </a:spcAft>
              <a:buClr>
                <a:schemeClr val="accent5"/>
              </a:buClr>
              <a:buSzPct val="100000"/>
              <a:buFont typeface="Arial" panose="020B0604020202020204" pitchFamily="34" charset="0"/>
              <a:buChar char="•"/>
            </a:pPr>
            <a:r>
              <a:rPr lang="en-US" i="0" dirty="0">
                <a:latin typeface="Arial" panose="020B0604020202020204" pitchFamily="34" charset="0"/>
                <a:cs typeface="Arial" panose="020B0604020202020204" pitchFamily="34" charset="0"/>
              </a:rPr>
              <a:t>DNS: Domain Name System</a:t>
            </a:r>
          </a:p>
          <a:p>
            <a:pPr marL="171450" indent="-171450">
              <a:spcBef>
                <a:spcPts val="100"/>
              </a:spcBef>
              <a:spcAft>
                <a:spcPts val="100"/>
              </a:spcAft>
              <a:buClr>
                <a:schemeClr val="accent5"/>
              </a:buClr>
              <a:buSzPct val="100000"/>
              <a:buFont typeface="Arial" panose="020B0604020202020204" pitchFamily="34" charset="0"/>
              <a:buChar char="•"/>
            </a:pPr>
            <a:r>
              <a:rPr lang="en-US" dirty="0"/>
              <a:t>IP: Internet Protocol </a:t>
            </a:r>
          </a:p>
          <a:p>
            <a:pPr marL="171450" indent="-171450">
              <a:spcBef>
                <a:spcPts val="100"/>
              </a:spcBef>
              <a:spcAft>
                <a:spcPts val="100"/>
              </a:spcAft>
              <a:buClr>
                <a:schemeClr val="accent5"/>
              </a:buClr>
              <a:buSzPct val="100000"/>
              <a:buFont typeface="Arial" panose="020B0604020202020204" pitchFamily="34" charset="0"/>
              <a:buChar char="•"/>
            </a:pPr>
            <a:r>
              <a:rPr lang="en-US" dirty="0"/>
              <a:t>URL: Uniform Resource Locators</a:t>
            </a:r>
          </a:p>
          <a:p>
            <a:pPr>
              <a:spcBef>
                <a:spcPts val="100"/>
              </a:spcBef>
              <a:spcAft>
                <a:spcPts val="100"/>
              </a:spcAft>
              <a:buClr>
                <a:schemeClr val="accent5"/>
              </a:buClr>
              <a:buSzPct val="100000"/>
            </a:pPr>
            <a:endParaRPr lang="en-US" i="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01BEB22-BA8F-63FF-512B-EA91F2FFA6C0}"/>
              </a:ext>
            </a:extLst>
          </p:cNvPr>
          <p:cNvSpPr>
            <a:spLocks noGrp="1"/>
          </p:cNvSpPr>
          <p:nvPr>
            <p:ph type="sldNum" sz="quarter" idx="5"/>
          </p:nvPr>
        </p:nvSpPr>
        <p:spPr/>
        <p:txBody>
          <a:bodyPr/>
          <a:lstStyle/>
          <a:p>
            <a:fld id="{6E2E38B8-B0B4-AD41-AC6E-B781F46A9FD3}" type="slidenum">
              <a:rPr lang="en-US" smtClean="0"/>
              <a:pPr/>
              <a:t>19</a:t>
            </a:fld>
            <a:endParaRPr lang="en-US"/>
          </a:p>
        </p:txBody>
      </p:sp>
    </p:spTree>
    <p:extLst>
      <p:ext uri="{BB962C8B-B14F-4D97-AF65-F5344CB8AC3E}">
        <p14:creationId xmlns:p14="http://schemas.microsoft.com/office/powerpoint/2010/main" val="2075176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2450" y="228600"/>
            <a:ext cx="3327400" cy="1871663"/>
          </a:xfrm>
        </p:spPr>
      </p:sp>
      <p:sp>
        <p:nvSpPr>
          <p:cNvPr id="3" name="Notes Placeholder 2"/>
          <p:cNvSpPr>
            <a:spLocks noGrp="1"/>
          </p:cNvSpPr>
          <p:nvPr>
            <p:ph type="body" idx="1"/>
          </p:nvPr>
        </p:nvSpPr>
        <p:spPr/>
        <p:txBody>
          <a:bodyPr/>
          <a:lstStyle/>
          <a:p>
            <a:r>
              <a:rPr lang="en-US" dirty="0"/>
              <a:t>Here is the agenda for this XForce threat intelligence seller enablement. First, we will look at some interesting XForce threat intelligence report statistics. Worldwide cybersecurity market and overall IBM addressable market opportunity. Then we will talk about personas and their pain points. Next, we will examine case studies to understand the client’s business challenges. And how IBM solutions address client challenges.</a:t>
            </a:r>
          </a:p>
        </p:txBody>
      </p:sp>
      <p:sp>
        <p:nvSpPr>
          <p:cNvPr id="4" name="Slide Number Placeholder 3">
            <a:extLst>
              <a:ext uri="{FF2B5EF4-FFF2-40B4-BE49-F238E27FC236}">
                <a16:creationId xmlns:a16="http://schemas.microsoft.com/office/drawing/2014/main" id="{AD455968-2D41-2A3E-F116-D534B188154B}"/>
              </a:ext>
            </a:extLst>
          </p:cNvPr>
          <p:cNvSpPr>
            <a:spLocks noGrp="1"/>
          </p:cNvSpPr>
          <p:nvPr>
            <p:ph type="sldNum" sz="quarter" idx="5"/>
          </p:nvPr>
        </p:nvSpPr>
        <p:spPr/>
        <p:txBody>
          <a:bodyPr/>
          <a:lstStyle/>
          <a:p>
            <a:fld id="{6E2E38B8-B0B4-AD41-AC6E-B781F46A9FD3}" type="slidenum">
              <a:rPr lang="en-US" smtClean="0"/>
              <a:pPr/>
              <a:t>2</a:t>
            </a:fld>
            <a:endParaRPr lang="en-US"/>
          </a:p>
        </p:txBody>
      </p:sp>
    </p:spTree>
    <p:extLst>
      <p:ext uri="{BB962C8B-B14F-4D97-AF65-F5344CB8AC3E}">
        <p14:creationId xmlns:p14="http://schemas.microsoft.com/office/powerpoint/2010/main" val="28139509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36738" y="171450"/>
            <a:ext cx="3184525" cy="1792288"/>
          </a:xfrm>
        </p:spPr>
      </p:sp>
      <p:sp>
        <p:nvSpPr>
          <p:cNvPr id="3" name="Notes Placeholder 2"/>
          <p:cNvSpPr>
            <a:spLocks noGrp="1"/>
          </p:cNvSpPr>
          <p:nvPr>
            <p:ph type="body" idx="1"/>
          </p:nvPr>
        </p:nvSpPr>
        <p:spPr>
          <a:xfrm>
            <a:off x="493776" y="2130942"/>
            <a:ext cx="6055068" cy="6408000"/>
          </a:xfrm>
        </p:spPr>
        <p:txBody>
          <a:bodyPr/>
          <a:lstStyle/>
          <a:p>
            <a:pPr marL="0" marR="0" lvl="0" indent="0" algn="l" defTabSz="914400" rtl="0" eaLnBrk="1" fontAlgn="auto" latinLnBrk="0" hangingPunct="1">
              <a:lnSpc>
                <a:spcPct val="100000"/>
              </a:lnSpc>
              <a:spcBef>
                <a:spcPts val="100"/>
              </a:spcBef>
              <a:spcAft>
                <a:spcPts val="100"/>
              </a:spcAft>
              <a:buClrTx/>
              <a:buSzTx/>
              <a:buFontTx/>
              <a:buNone/>
              <a:tabLst/>
              <a:defRPr/>
            </a:pPr>
            <a:r>
              <a:rPr lang="en-US" sz="1000" i="0" dirty="0">
                <a:latin typeface="Arial" panose="020B0604020202020204" pitchFamily="34" charset="0"/>
                <a:cs typeface="Arial" panose="020B0604020202020204" pitchFamily="34" charset="0"/>
              </a:rPr>
              <a:t>Early warnings on potentially malicious domains surfaced daily through IBM’s collaboration with Quad9. Quad9 is an open recursive DNS service that blocks hosts containing malware, phishing, botnets, spyware, and various other risks that try to defraud end-users or harm their computers or networks. On average, sixty million malicious domain name service (DNS) requests are blocked by Quad9.</a:t>
            </a:r>
            <a:br>
              <a:rPr lang="en-US" sz="1000" i="0" dirty="0">
                <a:latin typeface="Arial" panose="020B0604020202020204" pitchFamily="34" charset="0"/>
                <a:cs typeface="Arial" panose="020B0604020202020204" pitchFamily="34" charset="0"/>
              </a:rPr>
            </a:br>
            <a:endParaRPr lang="en-US" sz="1000" i="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100"/>
              </a:spcBef>
              <a:spcAft>
                <a:spcPts val="100"/>
              </a:spcAft>
              <a:buClrTx/>
              <a:buSzTx/>
              <a:buFontTx/>
              <a:buNone/>
              <a:tabLst/>
              <a:defRPr/>
            </a:pPr>
            <a:r>
              <a:rPr lang="en-US" sz="1000" i="0" dirty="0">
                <a:latin typeface="Arial" panose="020B0604020202020204" pitchFamily="34" charset="0"/>
                <a:cs typeface="Arial" panose="020B0604020202020204" pitchFamily="34" charset="0"/>
              </a:rPr>
              <a:t>The Early Warning Feed empowers security analysts to act against undergoing/upcoming attacks faster by providing early warning on hundreds of new malicious domains surfacing daily through IBM’s collaboration with Quad9 and the use of X-Force DNS Analytics. Deep-dive lifecycles on these domains and volumetric data on their activity provide timely, actionable intelligence that helps analysts protect against DNS attacks such as phishing, squatting, and domain generation algorithms (DGA).</a:t>
            </a:r>
          </a:p>
          <a:p>
            <a:pPr marL="0" marR="0" lvl="0" indent="0" algn="l" defTabSz="914400" rtl="0" eaLnBrk="1" fontAlgn="auto" latinLnBrk="0" hangingPunct="1">
              <a:lnSpc>
                <a:spcPct val="100000"/>
              </a:lnSpc>
              <a:spcBef>
                <a:spcPts val="100"/>
              </a:spcBef>
              <a:spcAft>
                <a:spcPts val="100"/>
              </a:spcAft>
              <a:buClrTx/>
              <a:buSzTx/>
              <a:buFontTx/>
              <a:buNone/>
              <a:tabLst/>
              <a:defRPr/>
            </a:pPr>
            <a:endParaRPr lang="en-US" dirty="0"/>
          </a:p>
          <a:p>
            <a:pPr marL="0" marR="0" lvl="0" indent="0" algn="l" defTabSz="914400" rtl="0" eaLnBrk="1" fontAlgn="auto" latinLnBrk="0" hangingPunct="1">
              <a:lnSpc>
                <a:spcPct val="100000"/>
              </a:lnSpc>
              <a:spcBef>
                <a:spcPts val="100"/>
              </a:spcBef>
              <a:spcAft>
                <a:spcPts val="100"/>
              </a:spcAft>
              <a:buClrTx/>
              <a:buSzTx/>
              <a:buFontTx/>
              <a:buNone/>
              <a:tabLst/>
              <a:defRPr/>
            </a:pPr>
            <a:r>
              <a:rPr lang="en-US" i="0" dirty="0">
                <a:latin typeface="Arial" panose="020B0604020202020204" pitchFamily="34" charset="0"/>
                <a:cs typeface="Arial" panose="020B0604020202020204" pitchFamily="34" charset="0"/>
              </a:rPr>
              <a:t>Notes:</a:t>
            </a:r>
          </a:p>
          <a:p>
            <a:pPr marL="171450" indent="-171450">
              <a:spcBef>
                <a:spcPts val="100"/>
              </a:spcBef>
              <a:spcAft>
                <a:spcPts val="100"/>
              </a:spcAft>
              <a:buFont typeface="Arial" panose="020B0604020202020204" pitchFamily="34" charset="0"/>
              <a:buChar char="•"/>
              <a:defRPr/>
            </a:pPr>
            <a:r>
              <a:rPr lang="en-US" dirty="0"/>
              <a:t>DNS: </a:t>
            </a:r>
            <a:r>
              <a:rPr lang="en-US" i="0" dirty="0">
                <a:latin typeface="Arial" panose="020B0604020202020204" pitchFamily="34" charset="0"/>
                <a:cs typeface="Arial" panose="020B0604020202020204" pitchFamily="34" charset="0"/>
              </a:rPr>
              <a:t>Domain Name System</a:t>
            </a:r>
            <a:endParaRPr lang="en-US" dirty="0"/>
          </a:p>
          <a:p>
            <a:pPr marL="171450" indent="-171450">
              <a:spcBef>
                <a:spcPts val="100"/>
              </a:spcBef>
              <a:spcAft>
                <a:spcPts val="100"/>
              </a:spcAft>
              <a:buFont typeface="Arial" panose="020B0604020202020204" pitchFamily="34" charset="0"/>
              <a:buChar char="•"/>
              <a:defRPr/>
            </a:pPr>
            <a:r>
              <a:rPr lang="en-US" i="0" dirty="0">
                <a:latin typeface="Arial" panose="020B0604020202020204" pitchFamily="34" charset="0"/>
                <a:cs typeface="Arial" panose="020B0604020202020204" pitchFamily="34" charset="0"/>
              </a:rPr>
              <a:t>DGA: Domain </a:t>
            </a:r>
            <a:r>
              <a:rPr lang="en-US" dirty="0"/>
              <a:t>G</a:t>
            </a:r>
            <a:r>
              <a:rPr lang="en-US" i="0" dirty="0">
                <a:latin typeface="Arial" panose="020B0604020202020204" pitchFamily="34" charset="0"/>
                <a:cs typeface="Arial" panose="020B0604020202020204" pitchFamily="34" charset="0"/>
              </a:rPr>
              <a:t>eneration </a:t>
            </a:r>
            <a:r>
              <a:rPr lang="en-US" dirty="0"/>
              <a:t>A</a:t>
            </a:r>
            <a:r>
              <a:rPr lang="en-US" i="0" dirty="0">
                <a:latin typeface="Arial" panose="020B0604020202020204" pitchFamily="34" charset="0"/>
                <a:cs typeface="Arial" panose="020B0604020202020204" pitchFamily="34" charset="0"/>
              </a:rPr>
              <a:t>lgorithm</a:t>
            </a:r>
          </a:p>
          <a:p>
            <a:pPr marL="171450" marR="0" lvl="0" indent="-171450" algn="l" defTabSz="914400" rtl="0" eaLnBrk="1" fontAlgn="auto" latinLnBrk="0" hangingPunct="1">
              <a:lnSpc>
                <a:spcPct val="100000"/>
              </a:lnSpc>
              <a:spcBef>
                <a:spcPts val="100"/>
              </a:spcBef>
              <a:spcAft>
                <a:spcPts val="100"/>
              </a:spcAft>
              <a:buClrTx/>
              <a:buSzTx/>
              <a:buFont typeface="Arial" panose="020B0604020202020204" pitchFamily="34" charset="0"/>
              <a:buChar char="•"/>
              <a:tabLst/>
              <a:defRPr/>
            </a:pPr>
            <a:r>
              <a:rPr lang="en-US" sz="1000" baseline="30000" dirty="0">
                <a:latin typeface="Arial" panose="020B0604020202020204" pitchFamily="34" charset="0"/>
                <a:ea typeface="Calibri" panose="020F0502020204030204" pitchFamily="34" charset="0"/>
                <a:cs typeface="Arial" panose="020B0604020202020204" pitchFamily="34" charset="0"/>
              </a:rPr>
              <a:t>1</a:t>
            </a:r>
            <a:r>
              <a:rPr lang="en-US" sz="1000" dirty="0">
                <a:latin typeface="Arial" panose="020B0604020202020204" pitchFamily="34" charset="0"/>
                <a:ea typeface="Calibri" panose="020F0502020204030204" pitchFamily="34" charset="0"/>
                <a:cs typeface="Arial" panose="020B0604020202020204" pitchFamily="34" charset="0"/>
              </a:rPr>
              <a:t> </a:t>
            </a:r>
            <a:r>
              <a:rPr lang="en-US" sz="1000" dirty="0">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Quad9.net</a:t>
            </a:r>
            <a:r>
              <a:rPr lang="en-US" sz="1000" dirty="0">
                <a:latin typeface="Arial" panose="020B0604020202020204" pitchFamily="34" charset="0"/>
                <a:ea typeface="Calibri" panose="020F0502020204030204" pitchFamily="34" charset="0"/>
                <a:cs typeface="Arial" panose="020B0604020202020204" pitchFamily="34" charset="0"/>
              </a:rPr>
              <a:t> “Quad9 Sees Massive Growth in Blocked DNS Volume”, March 2020: https://www.quad9.net/news/blog/quad9-sees-massive-growth-in-blocked-dns-volume/</a:t>
            </a:r>
            <a:endParaRPr lang="en-US" sz="10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692E21BC-6485-7225-E783-BF3C1C20B60D}"/>
              </a:ext>
            </a:extLst>
          </p:cNvPr>
          <p:cNvSpPr>
            <a:spLocks noGrp="1"/>
          </p:cNvSpPr>
          <p:nvPr>
            <p:ph type="sldNum" sz="quarter" idx="5"/>
          </p:nvPr>
        </p:nvSpPr>
        <p:spPr/>
        <p:txBody>
          <a:bodyPr/>
          <a:lstStyle/>
          <a:p>
            <a:fld id="{6E2E38B8-B0B4-AD41-AC6E-B781F46A9FD3}" type="slidenum">
              <a:rPr lang="en-US" smtClean="0"/>
              <a:pPr/>
              <a:t>20</a:t>
            </a:fld>
            <a:endParaRPr lang="en-US"/>
          </a:p>
        </p:txBody>
      </p:sp>
    </p:spTree>
    <p:extLst>
      <p:ext uri="{BB962C8B-B14F-4D97-AF65-F5344CB8AC3E}">
        <p14:creationId xmlns:p14="http://schemas.microsoft.com/office/powerpoint/2010/main" val="8320992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9"/>
        <p:cNvGrpSpPr/>
        <p:nvPr/>
      </p:nvGrpSpPr>
      <p:grpSpPr>
        <a:xfrm>
          <a:off x="0" y="0"/>
          <a:ext cx="0" cy="0"/>
          <a:chOff x="0" y="0"/>
          <a:chExt cx="0" cy="0"/>
        </a:xfrm>
      </p:grpSpPr>
      <p:sp>
        <p:nvSpPr>
          <p:cNvPr id="1670" name="Google Shape;1670;p100:notes"/>
          <p:cNvSpPr>
            <a:spLocks noGrp="1" noRot="1" noChangeAspect="1"/>
          </p:cNvSpPr>
          <p:nvPr>
            <p:ph type="sldImg" idx="2"/>
          </p:nvPr>
        </p:nvSpPr>
        <p:spPr>
          <a:xfrm>
            <a:off x="1836738" y="236538"/>
            <a:ext cx="3184525" cy="17922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1" name="Google Shape;1671;p100:notes"/>
          <p:cNvSpPr txBox="1">
            <a:spLocks noGrp="1"/>
          </p:cNvSpPr>
          <p:nvPr>
            <p:ph type="body" idx="1"/>
          </p:nvPr>
        </p:nvSpPr>
        <p:spPr>
          <a:xfrm>
            <a:off x="379141" y="2313432"/>
            <a:ext cx="6155473" cy="6683248"/>
          </a:xfrm>
          <a:prstGeom prst="rect">
            <a:avLst/>
          </a:prstGeom>
          <a:noFill/>
          <a:ln>
            <a:noFill/>
          </a:ln>
        </p:spPr>
        <p:txBody>
          <a:bodyPr spcFirstLastPara="1" wrap="square" lIns="91425" tIns="45700" rIns="91425" bIns="45700" anchor="t" anchorCtr="0">
            <a:noAutofit/>
          </a:bodyPr>
          <a:lstStyle/>
          <a:p>
            <a:pPr>
              <a:buClr>
                <a:srgbClr val="000000"/>
              </a:buClr>
              <a:buSzPts val="810"/>
            </a:pPr>
            <a:r>
              <a:rPr lang="en-US" dirty="0">
                <a:latin typeface="Arial" panose="020B0604020202020204" pitchFamily="34" charset="0"/>
                <a:ea typeface="Arial"/>
                <a:cs typeface="Arial" panose="020B0604020202020204" pitchFamily="34" charset="0"/>
                <a:sym typeface="Arial"/>
              </a:rPr>
              <a:t>The statistics on this slide are great information to share with clients and discuss how IBM Security solutions can bring agility and significant savings in threat detection and management. There is a need to quickly detect and contain breaches, with global threat intelligence and containment and response technologies. </a:t>
            </a:r>
            <a:endParaRPr lang="en-US" dirty="0">
              <a:latin typeface="Arial" panose="020B0604020202020204" pitchFamily="34" charset="0"/>
              <a:cs typeface="Arial" panose="020B0604020202020204" pitchFamily="34" charset="0"/>
            </a:endParaRPr>
          </a:p>
          <a:p>
            <a:pPr marL="171450" lvl="1" indent="-171450">
              <a:spcBef>
                <a:spcPts val="825"/>
              </a:spcBef>
              <a:buClr>
                <a:srgbClr val="000000"/>
              </a:buClr>
              <a:buSzPts val="900"/>
            </a:pPr>
            <a:r>
              <a:rPr lang="en-US" dirty="0">
                <a:latin typeface="Arial"/>
                <a:ea typeface="Arial"/>
                <a:cs typeface="Arial"/>
                <a:sym typeface="Arial"/>
              </a:rPr>
              <a:t>Organizations using security artificial intelligence (AI) and automation detected and contained an incident on average 74 days faster versus organizations that didn’t deploy security AI and automation</a:t>
            </a:r>
            <a:endParaRPr lang="en-US" dirty="0">
              <a:latin typeface="Arial"/>
              <a:cs typeface="Arial"/>
            </a:endParaRPr>
          </a:p>
          <a:p>
            <a:pPr marL="171450" lvl="1" indent="-171450">
              <a:spcBef>
                <a:spcPts val="825"/>
              </a:spcBef>
              <a:buClr>
                <a:srgbClr val="000000"/>
              </a:buClr>
              <a:buSzPts val="900"/>
            </a:pPr>
            <a:r>
              <a:rPr lang="en-US" dirty="0">
                <a:latin typeface="Arial" panose="020B0604020202020204" pitchFamily="34" charset="0"/>
                <a:ea typeface="Arial"/>
                <a:cs typeface="Arial" panose="020B0604020202020204" pitchFamily="34" charset="0"/>
                <a:sym typeface="Arial"/>
              </a:rPr>
              <a:t>Breaches at organizations with AI and automation tools cost USD 3.05 million less than those with no AI and automation deployed</a:t>
            </a:r>
          </a:p>
          <a:p>
            <a:pPr marL="171450" lvl="1" indent="-171450">
              <a:spcBef>
                <a:spcPts val="825"/>
              </a:spcBef>
              <a:buClr>
                <a:srgbClr val="000000"/>
              </a:buClr>
              <a:buSzPts val="900"/>
            </a:pPr>
            <a:r>
              <a:rPr lang="en-US" dirty="0">
                <a:latin typeface="Arial" panose="020B0604020202020204" pitchFamily="34" charset="0"/>
                <a:ea typeface="Arial"/>
                <a:cs typeface="Arial" panose="020B0604020202020204" pitchFamily="34" charset="0"/>
                <a:sym typeface="Arial"/>
              </a:rPr>
              <a:t>Organizations with extended detection and response (XDR) technologies </a:t>
            </a:r>
            <a:br>
              <a:rPr lang="en-US" dirty="0">
                <a:latin typeface="Arial" panose="020B0604020202020204" pitchFamily="34" charset="0"/>
                <a:ea typeface="Arial"/>
                <a:cs typeface="Arial" panose="020B0604020202020204" pitchFamily="34" charset="0"/>
                <a:sym typeface="Arial"/>
              </a:rPr>
            </a:br>
            <a:r>
              <a:rPr lang="en-US" dirty="0">
                <a:latin typeface="Arial" panose="020B0604020202020204" pitchFamily="34" charset="0"/>
                <a:ea typeface="Arial"/>
                <a:cs typeface="Arial" panose="020B0604020202020204" pitchFamily="34" charset="0"/>
                <a:sym typeface="Arial"/>
              </a:rPr>
              <a:t>identified and contained a breach on average 29 days faster than organizations </a:t>
            </a:r>
            <a:br>
              <a:rPr lang="en-US" dirty="0">
                <a:latin typeface="Arial" panose="020B0604020202020204" pitchFamily="34" charset="0"/>
                <a:ea typeface="Arial"/>
                <a:cs typeface="Arial" panose="020B0604020202020204" pitchFamily="34" charset="0"/>
                <a:sym typeface="Arial"/>
              </a:rPr>
            </a:br>
            <a:r>
              <a:rPr lang="en-US" dirty="0">
                <a:latin typeface="Arial" panose="020B0604020202020204" pitchFamily="34" charset="0"/>
                <a:ea typeface="Arial"/>
                <a:cs typeface="Arial" panose="020B0604020202020204" pitchFamily="34" charset="0"/>
                <a:sym typeface="Arial"/>
              </a:rPr>
              <a:t>without XDR technologies</a:t>
            </a:r>
            <a:endParaRPr lang="en-US" dirty="0">
              <a:latin typeface="Arial" panose="020B0604020202020204" pitchFamily="34" charset="0"/>
              <a:cs typeface="Arial" panose="020B0604020202020204" pitchFamily="34" charset="0"/>
            </a:endParaRPr>
          </a:p>
          <a:p>
            <a:pPr marL="171450" lvl="1" indent="-171450">
              <a:spcBef>
                <a:spcPts val="825"/>
              </a:spcBef>
              <a:buClr>
                <a:srgbClr val="000000"/>
              </a:buClr>
              <a:buSzPts val="900"/>
            </a:pPr>
            <a:r>
              <a:rPr lang="en-US" dirty="0">
                <a:latin typeface="Arial" panose="020B0604020202020204" pitchFamily="34" charset="0"/>
                <a:ea typeface="Arial"/>
                <a:cs typeface="Arial" panose="020B0604020202020204" pitchFamily="34" charset="0"/>
                <a:sym typeface="Arial"/>
              </a:rPr>
              <a:t>Hybrid cloud adopters were able to identify and contain a data breach in 15 days less than the global average and eight days less than private cloud adopters</a:t>
            </a:r>
            <a:endParaRPr lang="en-US" dirty="0">
              <a:latin typeface="Arial" panose="020B0604020202020204" pitchFamily="34" charset="0"/>
              <a:cs typeface="Arial" panose="020B0604020202020204" pitchFamily="34" charset="0"/>
            </a:endParaRPr>
          </a:p>
          <a:p>
            <a:pPr marL="171450" lvl="1" indent="-171450">
              <a:spcBef>
                <a:spcPts val="825"/>
              </a:spcBef>
              <a:buClr>
                <a:srgbClr val="000000"/>
              </a:buClr>
              <a:buSzPts val="900"/>
            </a:pPr>
            <a:r>
              <a:rPr lang="en-US" dirty="0">
                <a:latin typeface="Arial" panose="020B0604020202020204" pitchFamily="34" charset="0"/>
                <a:ea typeface="Arial"/>
                <a:cs typeface="Arial" panose="020B0604020202020204" pitchFamily="34" charset="0"/>
                <a:sym typeface="Arial"/>
              </a:rPr>
              <a:t>Average breach cost savings associated with an incident response (IR) team and regularly tested IR plan was USD 2.66 million, compared to no IR team or IR testing</a:t>
            </a:r>
            <a:endParaRPr lang="en-US" dirty="0">
              <a:latin typeface="Arial" panose="020B0604020202020204" pitchFamily="34" charset="0"/>
              <a:cs typeface="Arial" panose="020B0604020202020204" pitchFamily="34" charset="0"/>
            </a:endParaRPr>
          </a:p>
          <a:p>
            <a:pPr marL="171450" lvl="1" indent="-171450">
              <a:spcBef>
                <a:spcPts val="825"/>
              </a:spcBef>
              <a:buClr>
                <a:srgbClr val="000000"/>
              </a:buClr>
              <a:buSzPts val="900"/>
            </a:pPr>
            <a:r>
              <a:rPr lang="en-US" dirty="0">
                <a:latin typeface="Arial" panose="020B0604020202020204" pitchFamily="34" charset="0"/>
                <a:ea typeface="Arial"/>
                <a:cs typeface="Arial" panose="020B0604020202020204" pitchFamily="34" charset="0"/>
                <a:sym typeface="Arial"/>
              </a:rPr>
              <a:t>Zero trust deployed led to an average of USD 1 million in lower breach costs than those without zero trust deployed</a:t>
            </a:r>
            <a:br>
              <a:rPr lang="en-US" dirty="0">
                <a:latin typeface="Arial" panose="020B0604020202020204" pitchFamily="34" charset="0"/>
                <a:ea typeface="Arial"/>
                <a:cs typeface="Arial" panose="020B0604020202020204" pitchFamily="34" charset="0"/>
                <a:sym typeface="Arial"/>
              </a:rPr>
            </a:br>
            <a:endParaRPr lang="en-US" dirty="0">
              <a:latin typeface="Arial" panose="020B0604020202020204" pitchFamily="34" charset="0"/>
              <a:ea typeface="Arial"/>
              <a:cs typeface="Arial" panose="020B0604020202020204" pitchFamily="34" charset="0"/>
              <a:sym typeface="Arial"/>
            </a:endParaRPr>
          </a:p>
          <a:p>
            <a:r>
              <a:rPr lang="en-US" dirty="0">
                <a:latin typeface="Arial" panose="020B0604020202020204" pitchFamily="34" charset="0"/>
                <a:cs typeface="Arial" panose="020B0604020202020204" pitchFamily="34" charset="0"/>
              </a:rPr>
              <a:t>Also point out that healthcare, supply chain, manufacturing and energy are among the top targets (number 7, 2, and 3 of the top 10 respectively). All sellers should be very familiar with the data contained in the X-Force Threat Intelligence Index report, which can be used to find statistics for a specific opportunity being worked on. A link to the report can be found in the speaker notes. </a:t>
            </a:r>
            <a:br>
              <a:rPr lang="en-US" dirty="0">
                <a:latin typeface="Arial" panose="020B0604020202020204" pitchFamily="34" charset="0"/>
                <a:cs typeface="Arial" panose="020B0604020202020204" pitchFamily="34" charset="0"/>
              </a:rPr>
            </a:br>
            <a:endParaRPr lang="en-US" dirty="0">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dirty="0">
                <a:effectLst/>
                <a:latin typeface="Arial" panose="020B0604020202020204" pitchFamily="34" charset="0"/>
                <a:cs typeface="Arial" panose="020B0604020202020204" pitchFamily="34" charset="0"/>
              </a:rPr>
              <a:t>Supply chain security was pushed to the forefront of government and policymakers’ attention, with the Biden administration’s executive order on cybersecurity, and guidance from the U.S. Department of Homeland Security, CISA, and NIST doubling down on zero trust guidance. Vulnerability exploitation was the top initial attack vector in manufacturing, an industry grappling with the effects of supply chain pressures and delays. </a:t>
            </a:r>
            <a:endParaRPr lang="en-US" dirty="0">
              <a:latin typeface="Arial" panose="020B0604020202020204" pitchFamily="34" charset="0"/>
              <a:cs typeface="Arial" panose="020B0604020202020204" pitchFamily="34" charset="0"/>
            </a:endParaRPr>
          </a:p>
          <a:p>
            <a:pPr marL="0" lvl="1" indent="0">
              <a:spcBef>
                <a:spcPts val="825"/>
              </a:spcBef>
              <a:buClr>
                <a:srgbClr val="000000"/>
              </a:buClr>
              <a:buSzPts val="900"/>
              <a:buNone/>
            </a:pPr>
            <a:r>
              <a:rPr lang="en-US" dirty="0"/>
              <a:t>Notes:</a:t>
            </a:r>
          </a:p>
          <a:p>
            <a:pPr marL="171450" lvl="1" indent="-171450">
              <a:spcBef>
                <a:spcPts val="825"/>
              </a:spcBef>
              <a:buClr>
                <a:srgbClr val="000000"/>
              </a:buClr>
              <a:buSzPts val="900"/>
            </a:pPr>
            <a:r>
              <a:rPr lang="en-US" dirty="0"/>
              <a:t>NIST: National Institute of Standards and Technology</a:t>
            </a:r>
          </a:p>
          <a:p>
            <a:pPr marL="171450" lvl="1" indent="-171450">
              <a:spcBef>
                <a:spcPts val="825"/>
              </a:spcBef>
              <a:buClr>
                <a:srgbClr val="000000"/>
              </a:buClr>
              <a:buSzPts val="900"/>
            </a:pPr>
            <a:r>
              <a:rPr lang="en-US" dirty="0"/>
              <a:t>CISA: Cybersecurity and Infrastructure Security Agency</a:t>
            </a:r>
          </a:p>
          <a:p>
            <a:pPr marL="171450" lvl="1" indent="-171450">
              <a:spcBef>
                <a:spcPts val="825"/>
              </a:spcBef>
              <a:buClr>
                <a:srgbClr val="000000"/>
              </a:buClr>
              <a:buSzPts val="900"/>
            </a:pPr>
            <a:r>
              <a:rPr lang="en-US" dirty="0"/>
              <a:t>XDR: Extended detection and response</a:t>
            </a:r>
          </a:p>
        </p:txBody>
      </p:sp>
      <p:sp>
        <p:nvSpPr>
          <p:cNvPr id="2" name="Slide Number Placeholder 1">
            <a:extLst>
              <a:ext uri="{FF2B5EF4-FFF2-40B4-BE49-F238E27FC236}">
                <a16:creationId xmlns:a16="http://schemas.microsoft.com/office/drawing/2014/main" id="{BFA06C58-19AD-121E-543D-D1EE010061C9}"/>
              </a:ext>
            </a:extLst>
          </p:cNvPr>
          <p:cNvSpPr>
            <a:spLocks noGrp="1"/>
          </p:cNvSpPr>
          <p:nvPr>
            <p:ph type="sldNum" sz="quarter" idx="5"/>
          </p:nvPr>
        </p:nvSpPr>
        <p:spPr/>
        <p:txBody>
          <a:bodyPr/>
          <a:lstStyle/>
          <a:p>
            <a:fld id="{6E2E38B8-B0B4-AD41-AC6E-B781F46A9FD3}"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36738" y="236538"/>
            <a:ext cx="3184525" cy="1792287"/>
          </a:xfrm>
        </p:spPr>
      </p:sp>
      <p:sp>
        <p:nvSpPr>
          <p:cNvPr id="3" name="Notes Placeholder 2"/>
          <p:cNvSpPr>
            <a:spLocks noGrp="1"/>
          </p:cNvSpPr>
          <p:nvPr>
            <p:ph type="body" idx="1"/>
          </p:nvPr>
        </p:nvSpPr>
        <p:spPr>
          <a:xfrm>
            <a:off x="603504" y="2247900"/>
            <a:ext cx="5925312" cy="6408000"/>
          </a:xfrm>
        </p:spPr>
        <p:txBody>
          <a:bodyPr/>
          <a:lstStyle/>
          <a:p>
            <a:pPr marL="0" indent="0">
              <a:buFont typeface="Arial" panose="020B0604020202020204" pitchFamily="34" charset="0"/>
              <a:buNone/>
            </a:pPr>
            <a:r>
              <a:rPr lang="en-US" sz="1000" i="0" kern="1200" dirty="0">
                <a:effectLst/>
              </a:rPr>
              <a:t>IBM offers a new suite of XDR offerings under the QRadar brand. IBM QRadar XDR helps security analysts break down the silos between the proliferation of point products in the industry – providing comprehensive visibility across security tools and data sources, whether in the cloud or on-premises, and equipping security teams with the insights they need to act quickly. </a:t>
            </a:r>
            <a:r>
              <a:rPr lang="en-US" sz="1000" i="0" kern="1200" dirty="0" err="1">
                <a:effectLst/>
              </a:rPr>
              <a:t>ReaQta</a:t>
            </a:r>
            <a:r>
              <a:rPr lang="en-US" sz="1000" i="0" kern="1200" dirty="0">
                <a:effectLst/>
              </a:rPr>
              <a:t> offerings are now part of this portfolio, adding expanded native XDR capabilities to IBM’s security portfolio and provide:</a:t>
            </a:r>
          </a:p>
          <a:p>
            <a:pPr marL="342900" indent="-342900">
              <a:buFont typeface="Arial" panose="020B0604020202020204" pitchFamily="34" charset="0"/>
              <a:buChar char="•"/>
            </a:pPr>
            <a:r>
              <a:rPr lang="en-US" dirty="0"/>
              <a:t>A</a:t>
            </a:r>
            <a:r>
              <a:rPr lang="en-US" sz="1000" dirty="0"/>
              <a:t> simple, accurate view of threats with a response recommendation and the ability to act</a:t>
            </a:r>
          </a:p>
          <a:p>
            <a:pPr marL="342900" indent="-342900">
              <a:buFont typeface="Arial" panose="020B0604020202020204" pitchFamily="34" charset="0"/>
              <a:buChar char="•"/>
            </a:pPr>
            <a:r>
              <a:rPr lang="en-US" sz="1000" dirty="0"/>
              <a:t>Out of the box, regularly updated and tuned, threat detection and response content that reflects the evolving threat landscape</a:t>
            </a:r>
          </a:p>
          <a:p>
            <a:pPr marL="685800" lvl="1" indent="-225425">
              <a:buFont typeface="Arial" panose="020B0604020202020204" pitchFamily="34" charset="0"/>
              <a:buChar char="•"/>
            </a:pPr>
            <a:r>
              <a:rPr lang="en-US" sz="1000" dirty="0"/>
              <a:t>Unified view of use cases and their management</a:t>
            </a:r>
          </a:p>
          <a:p>
            <a:pPr marL="342900" indent="-342900">
              <a:buFont typeface="Arial" panose="020B0604020202020204" pitchFamily="34" charset="0"/>
              <a:buChar char="•"/>
            </a:pPr>
            <a:r>
              <a:rPr lang="en-US" sz="1000" dirty="0"/>
              <a:t>Work with an ecosystem of the leading EDR, NDR and ultimately SIEM vendors</a:t>
            </a:r>
          </a:p>
          <a:p>
            <a:pPr marL="342900" indent="-342900">
              <a:buFont typeface="Arial" panose="020B0604020202020204" pitchFamily="34" charset="0"/>
              <a:buChar char="•"/>
            </a:pPr>
            <a:r>
              <a:rPr lang="en-US" sz="1000" dirty="0"/>
              <a:t>Integrated services and expertise ‘on demand’ to help with edge cases</a:t>
            </a:r>
          </a:p>
          <a:p>
            <a:pPr marL="342900" indent="-342900">
              <a:buFont typeface="Arial" panose="020B0604020202020204" pitchFamily="34" charset="0"/>
              <a:buChar char="•"/>
            </a:pPr>
            <a:r>
              <a:rPr lang="en-US" sz="1000" dirty="0"/>
              <a:t>Simple licensing that scales easily with protection level</a:t>
            </a:r>
            <a:br>
              <a:rPr lang="en-US" sz="1000" dirty="0"/>
            </a:br>
            <a:endParaRPr lang="en-US" sz="1000" dirty="0">
              <a:ea typeface="Times New Roman" panose="02020603050405020304" pitchFamily="18" charset="0"/>
            </a:endParaRPr>
          </a:p>
          <a:p>
            <a:pPr fontAlgn="base"/>
            <a:r>
              <a:rPr lang="en-US" sz="1000" dirty="0">
                <a:ea typeface="Times New Roman" panose="02020603050405020304" pitchFamily="18" charset="0"/>
              </a:rPr>
              <a:t>QRadar XDR Connect is a </a:t>
            </a:r>
            <a:r>
              <a:rPr lang="en-US" sz="1000" dirty="0">
                <a:ea typeface="Arial" panose="020B0604020202020204" pitchFamily="34" charset="0"/>
              </a:rPr>
              <a:t>set of extended detection and response capabilities that run on an open security platform, so clients can c</a:t>
            </a:r>
            <a:r>
              <a:rPr lang="en-US" sz="1000" dirty="0">
                <a:ea typeface="IBM Plex Sans" panose="020B0503050203000203" pitchFamily="34" charset="0"/>
              </a:rPr>
              <a:t>onnect their tools. Automate their SOC. Free up time for what matters most.</a:t>
            </a:r>
            <a:br>
              <a:rPr lang="en-US" sz="1000" dirty="0">
                <a:ea typeface="IBM Plex Sans" panose="020B0503050203000203" pitchFamily="34" charset="0"/>
              </a:rPr>
            </a:br>
            <a:endParaRPr lang="en-US" sz="1000" dirty="0">
              <a:ea typeface="Times New Roman" panose="02020603050405020304" pitchFamily="18" charset="0"/>
            </a:endParaRPr>
          </a:p>
          <a:p>
            <a:r>
              <a:rPr lang="en-US" sz="1000" dirty="0">
                <a:ea typeface="IBM Plex Sans" panose="020B0503050203000203" pitchFamily="34" charset="0"/>
              </a:rPr>
              <a:t>Clients likely don’t rely on one company to provide all of their security needs. Different tools deliver a variety of insights, critical to detecting advanced threats. However, having too many tools and too many alerts can cause visibility issues. Open extended detection and response (XDR) can connect critical insights across their siloed tools to deliver a single workflow—infused with automation—designed to accelerate detection, investigation and response, while leaving their data where it is.</a:t>
            </a:r>
            <a:br>
              <a:rPr lang="en-US" sz="1000" dirty="0">
                <a:ea typeface="IBM Plex Sans" panose="020B0503050203000203" pitchFamily="34" charset="0"/>
              </a:rPr>
            </a:br>
            <a:endParaRPr lang="en-US" sz="1000" dirty="0">
              <a:ea typeface="Times New Roman" panose="02020603050405020304" pitchFamily="18" charset="0"/>
            </a:endParaRPr>
          </a:p>
          <a:p>
            <a:r>
              <a:rPr lang="en-US" sz="1000" dirty="0">
                <a:ea typeface="IBM Plex Sans" panose="020B0503050203000203" pitchFamily="34" charset="0"/>
              </a:rPr>
              <a:t>QRadar XDR Connect is a cloud-native open XDR solution that can save clients time by connecting their tools, workflows, insights, and people. IBM’s solution adapts to their team’s skills and needs, whether they have an analyst looking for streamlined visibility and automated investigations or an experienced threat hunter looking for advanced threat detection. XDR Connect empowers them to leverage the tools that work for their teams and puts time back on their side.</a:t>
            </a:r>
            <a:endParaRPr lang="en-US" sz="1000" dirty="0">
              <a:ea typeface="Times New Roman" panose="02020603050405020304" pitchFamily="18" charset="0"/>
            </a:endParaRPr>
          </a:p>
          <a:p>
            <a:pPr fontAlgn="base"/>
            <a:br>
              <a:rPr lang="en-US" dirty="0">
                <a:ea typeface="Times New Roman" panose="02020603050405020304" pitchFamily="18" charset="0"/>
              </a:rPr>
            </a:br>
            <a:r>
              <a:rPr lang="en-US" sz="1000" dirty="0" err="1">
                <a:ea typeface="Times New Roman" panose="02020603050405020304" pitchFamily="18" charset="0"/>
              </a:rPr>
              <a:t>QRadar</a:t>
            </a:r>
            <a:r>
              <a:rPr lang="en-US" sz="1000" dirty="0">
                <a:ea typeface="Times New Roman" panose="02020603050405020304" pitchFamily="18" charset="0"/>
              </a:rPr>
              <a:t> XDR Connect brings together a set of capabilities to help enhance, automate, and simplify extended detection and response. Delivered on an open security platform, QRadar XDR Connect helps SOC teams:</a:t>
            </a:r>
          </a:p>
          <a:p>
            <a:pPr marL="342900" marR="0" lvl="0" indent="-342900" fontAlgn="base">
              <a:spcBef>
                <a:spcPts val="0"/>
              </a:spcBef>
              <a:spcAft>
                <a:spcPts val="0"/>
              </a:spcAft>
              <a:buFont typeface="Symbol" pitchFamily="2" charset="2"/>
              <a:buChar char=""/>
            </a:pPr>
            <a:r>
              <a:rPr lang="en-US" sz="1000" dirty="0">
                <a:ea typeface="Times New Roman" panose="02020603050405020304" pitchFamily="18" charset="0"/>
              </a:rPr>
              <a:t>Gain enhanced insights while improving detection of threats. QRadar XDR Connect helps teams cut through the noise of too many alerts from disparate tools. By connecting additional telemetry with </a:t>
            </a:r>
            <a:r>
              <a:rPr lang="en-US" sz="1000" strike="sngStrike" dirty="0">
                <a:ea typeface="Times New Roman" panose="02020603050405020304" pitchFamily="18" charset="0"/>
              </a:rPr>
              <a:t>your</a:t>
            </a:r>
            <a:r>
              <a:rPr lang="en-US" sz="1000" dirty="0">
                <a:ea typeface="Times New Roman" panose="02020603050405020304" pitchFamily="18" charset="0"/>
              </a:rPr>
              <a:t> data using an open security platform, QRadar XDR Connect correlates related alerts and prioritizes them for clients so their teams can detect without alert fatigue.</a:t>
            </a:r>
          </a:p>
          <a:p>
            <a:pPr marL="342900" marR="0" lvl="0" indent="-342900">
              <a:spcBef>
                <a:spcPts val="0"/>
              </a:spcBef>
              <a:spcAft>
                <a:spcPts val="0"/>
              </a:spcAft>
              <a:buFont typeface="Symbol" pitchFamily="2" charset="2"/>
              <a:buChar char=""/>
            </a:pPr>
            <a:r>
              <a:rPr lang="en-US" sz="1000" dirty="0">
                <a:ea typeface="Calibri" panose="020F0502020204030204" pitchFamily="34" charset="0"/>
              </a:rPr>
              <a:t>Act quickly by automating threat investigations and accelerate threat hunting. </a:t>
            </a:r>
            <a:r>
              <a:rPr lang="en-US" sz="1000" dirty="0">
                <a:ea typeface="Times New Roman" panose="02020603050405020304" pitchFamily="18" charset="0"/>
              </a:rPr>
              <a:t>QRadar XDR Connect uses artificial intelligence (AI) to automate case investigation and correlate data, enabling analyst efficiency and allowing more time for strategic analysis and threat hunting. A threat timeline, MITRE ATT&amp;CK mapping and contextual threat intelligence can help improve prioritization, </a:t>
            </a:r>
            <a:br>
              <a:rPr lang="en-US" sz="1000" dirty="0">
                <a:ea typeface="Times New Roman" panose="02020603050405020304" pitchFamily="18" charset="0"/>
              </a:rPr>
            </a:br>
            <a:r>
              <a:rPr lang="en-US" sz="1000" dirty="0">
                <a:ea typeface="Times New Roman" panose="02020603050405020304" pitchFamily="18" charset="0"/>
              </a:rPr>
              <a:t>root-cause analysis and response. </a:t>
            </a:r>
            <a:endParaRPr lang="en-US" sz="1000" dirty="0">
              <a:ea typeface="Calibri" panose="020F0502020204030204" pitchFamily="34" charset="0"/>
            </a:endParaRPr>
          </a:p>
          <a:p>
            <a:pPr marL="342900" marR="0" lvl="0" indent="-342900">
              <a:spcBef>
                <a:spcPts val="0"/>
              </a:spcBef>
              <a:spcAft>
                <a:spcPts val="0"/>
              </a:spcAft>
              <a:buFont typeface="Symbol" pitchFamily="2" charset="2"/>
              <a:buChar char=""/>
            </a:pPr>
            <a:r>
              <a:rPr lang="en-US" sz="1000" dirty="0">
                <a:ea typeface="Calibri" panose="020F0502020204030204" pitchFamily="34" charset="0"/>
              </a:rPr>
              <a:t>Leverage</a:t>
            </a:r>
            <a:r>
              <a:rPr lang="en-US" sz="1000" strike="sngStrike" dirty="0">
                <a:ea typeface="Calibri" panose="020F0502020204030204" pitchFamily="34" charset="0"/>
              </a:rPr>
              <a:t> your </a:t>
            </a:r>
            <a:r>
              <a:rPr lang="en-US" sz="1000" dirty="0">
                <a:ea typeface="Calibri" panose="020F0502020204030204" pitchFamily="34" charset="0"/>
              </a:rPr>
              <a:t>existing security tools. Clients don’t have to get rid of </a:t>
            </a:r>
            <a:r>
              <a:rPr lang="en-US" dirty="0">
                <a:ea typeface="Calibri" panose="020F0502020204030204" pitchFamily="34" charset="0"/>
              </a:rPr>
              <a:t>their</a:t>
            </a:r>
            <a:r>
              <a:rPr lang="en-US" sz="1000" dirty="0">
                <a:ea typeface="Calibri" panose="020F0502020204030204" pitchFamily="34" charset="0"/>
              </a:rPr>
              <a:t> existing tools and buy all new from </a:t>
            </a:r>
            <a:r>
              <a:rPr lang="en-US" dirty="0">
                <a:ea typeface="Calibri" panose="020F0502020204030204" pitchFamily="34" charset="0"/>
              </a:rPr>
              <a:t>IBM</a:t>
            </a:r>
            <a:r>
              <a:rPr lang="en-US" sz="1000" dirty="0">
                <a:ea typeface="Calibri" panose="020F0502020204030204" pitchFamily="34" charset="0"/>
              </a:rPr>
              <a:t>. The clients’ security teams will have the ability to connect a full range of tools, data and intelligence feeds to modernize </a:t>
            </a:r>
            <a:r>
              <a:rPr lang="en-US" dirty="0">
                <a:ea typeface="Calibri" panose="020F0502020204030204" pitchFamily="34" charset="0"/>
              </a:rPr>
              <a:t>their</a:t>
            </a:r>
            <a:r>
              <a:rPr lang="en-US" sz="1000" dirty="0">
                <a:ea typeface="Calibri" panose="020F0502020204030204" pitchFamily="34" charset="0"/>
              </a:rPr>
              <a:t> SOC and address the needs of </a:t>
            </a:r>
            <a:r>
              <a:rPr lang="en-US" dirty="0">
                <a:ea typeface="Calibri" panose="020F0502020204030204" pitchFamily="34" charset="0"/>
              </a:rPr>
              <a:t>their</a:t>
            </a:r>
            <a:r>
              <a:rPr lang="en-US" sz="1000" dirty="0">
                <a:ea typeface="Calibri" panose="020F0502020204030204" pitchFamily="34" charset="0"/>
              </a:rPr>
              <a:t> teams. Delivered on an open security platform, QRadar XDR Connect enables </a:t>
            </a:r>
            <a:r>
              <a:rPr lang="en-US" dirty="0">
                <a:ea typeface="Calibri" panose="020F0502020204030204" pitchFamily="34" charset="0"/>
              </a:rPr>
              <a:t>clients</a:t>
            </a:r>
            <a:r>
              <a:rPr lang="en-US" sz="1000" dirty="0">
                <a:ea typeface="Calibri" panose="020F0502020204030204" pitchFamily="34" charset="0"/>
              </a:rPr>
              <a:t> to use the security tools of </a:t>
            </a:r>
            <a:r>
              <a:rPr lang="en-US" dirty="0">
                <a:ea typeface="Calibri" panose="020F0502020204030204" pitchFamily="34" charset="0"/>
              </a:rPr>
              <a:t>their</a:t>
            </a:r>
            <a:r>
              <a:rPr lang="en-US" sz="1000" dirty="0">
                <a:ea typeface="Calibri" panose="020F0502020204030204" pitchFamily="34" charset="0"/>
              </a:rPr>
              <a:t> choice.</a:t>
            </a:r>
          </a:p>
          <a:p>
            <a:pPr marL="342900" marR="0" lvl="0" indent="-342900">
              <a:spcBef>
                <a:spcPts val="0"/>
              </a:spcBef>
              <a:spcAft>
                <a:spcPts val="0"/>
              </a:spcAft>
              <a:buFont typeface="Symbol" pitchFamily="2" charset="2"/>
              <a:buChar char=""/>
            </a:pPr>
            <a:r>
              <a:rPr lang="en-US" sz="1000" dirty="0">
                <a:ea typeface="IBM Plex Sans" panose="020B0503050203000203" pitchFamily="34" charset="0"/>
              </a:rPr>
              <a:t>Let </a:t>
            </a:r>
            <a:r>
              <a:rPr lang="en-US" dirty="0">
                <a:ea typeface="IBM Plex Sans" panose="020B0503050203000203" pitchFamily="34" charset="0"/>
              </a:rPr>
              <a:t>IBM’s</a:t>
            </a:r>
            <a:r>
              <a:rPr lang="en-US" sz="1000" dirty="0">
                <a:ea typeface="IBM Plex Sans" panose="020B0503050203000203" pitchFamily="34" charset="0"/>
              </a:rPr>
              <a:t> team become an extension of </a:t>
            </a:r>
            <a:r>
              <a:rPr lang="en-US" dirty="0">
                <a:ea typeface="IBM Plex Sans" panose="020B0503050203000203" pitchFamily="34" charset="0"/>
              </a:rPr>
              <a:t>theirs</a:t>
            </a:r>
            <a:r>
              <a:rPr lang="en-US" sz="1000" dirty="0">
                <a:ea typeface="IBM Plex Sans" panose="020B0503050203000203" pitchFamily="34" charset="0"/>
              </a:rPr>
              <a:t>. If </a:t>
            </a:r>
            <a:r>
              <a:rPr lang="en-US" dirty="0">
                <a:ea typeface="IBM Plex Sans" panose="020B0503050203000203" pitchFamily="34" charset="0"/>
              </a:rPr>
              <a:t>the client is</a:t>
            </a:r>
            <a:r>
              <a:rPr lang="en-US" sz="1000" dirty="0">
                <a:ea typeface="IBM Plex Sans" panose="020B0503050203000203" pitchFamily="34" charset="0"/>
              </a:rPr>
              <a:t> not ready to tackle detection and response on </a:t>
            </a:r>
            <a:r>
              <a:rPr lang="en-US" dirty="0">
                <a:ea typeface="IBM Plex Sans" panose="020B0503050203000203" pitchFamily="34" charset="0"/>
              </a:rPr>
              <a:t>their</a:t>
            </a:r>
            <a:r>
              <a:rPr lang="en-US" sz="1000" dirty="0">
                <a:ea typeface="IBM Plex Sans" panose="020B0503050203000203" pitchFamily="34" charset="0"/>
              </a:rPr>
              <a:t> own, </a:t>
            </a:r>
            <a:r>
              <a:rPr lang="en-US" dirty="0">
                <a:ea typeface="IBM Plex Sans" panose="020B0503050203000203" pitchFamily="34" charset="0"/>
              </a:rPr>
              <a:t>IBM’s</a:t>
            </a:r>
            <a:r>
              <a:rPr lang="en-US" sz="1000" dirty="0">
                <a:ea typeface="IBM Plex Sans" panose="020B0503050203000203" pitchFamily="34" charset="0"/>
              </a:rPr>
              <a:t> Managed Detection and Response Services offers 24/7 managed protection, detection and response — powered by AI. </a:t>
            </a:r>
            <a:r>
              <a:rPr lang="en-US" dirty="0">
                <a:ea typeface="IBM Plex Sans" panose="020B0503050203000203" pitchFamily="34" charset="0"/>
              </a:rPr>
              <a:t>IBM’s</a:t>
            </a:r>
            <a:r>
              <a:rPr lang="en-US" sz="1000" dirty="0">
                <a:ea typeface="IBM Plex Sans" panose="020B0503050203000203" pitchFamily="34" charset="0"/>
              </a:rPr>
              <a:t> X-Force team can continuously monitor </a:t>
            </a:r>
            <a:r>
              <a:rPr lang="en-US" dirty="0">
                <a:ea typeface="IBM Plex Sans" panose="020B0503050203000203" pitchFamily="34" charset="0"/>
              </a:rPr>
              <a:t>the client’s</a:t>
            </a:r>
            <a:r>
              <a:rPr lang="en-US" sz="1000" dirty="0">
                <a:ea typeface="IBM Plex Sans" panose="020B0503050203000203" pitchFamily="34" charset="0"/>
              </a:rPr>
              <a:t> network and endpoints, provide visibility, automate response actions, hunt threats, and apply threat intelligence to help </a:t>
            </a:r>
            <a:r>
              <a:rPr lang="en-US" dirty="0">
                <a:ea typeface="IBM Plex Sans" panose="020B0503050203000203" pitchFamily="34" charset="0"/>
              </a:rPr>
              <a:t>them</a:t>
            </a:r>
            <a:r>
              <a:rPr lang="en-US" sz="1000" dirty="0">
                <a:ea typeface="IBM Plex Sans" panose="020B0503050203000203" pitchFamily="34" charset="0"/>
              </a:rPr>
              <a:t> to contain threats and recover from attacks.</a:t>
            </a:r>
            <a:br>
              <a:rPr lang="en-US" sz="1000" dirty="0">
                <a:ea typeface="IBM Plex Sans" panose="020B0503050203000203" pitchFamily="34" charset="0"/>
              </a:rPr>
            </a:br>
            <a:endParaRPr lang="en-US" sz="1000" dirty="0">
              <a:ea typeface="Times New Roman" panose="02020603050405020304" pitchFamily="18" charset="0"/>
            </a:endParaRPr>
          </a:p>
          <a:p>
            <a:r>
              <a:rPr lang="en-US" sz="1000" dirty="0">
                <a:ea typeface="IBM Plex Sans" panose="020B0503050203000203" pitchFamily="34" charset="0"/>
              </a:rPr>
              <a:t>IBM can </a:t>
            </a:r>
            <a:r>
              <a:rPr lang="en-US" dirty="0">
                <a:ea typeface="IBM Plex Sans" panose="020B0503050203000203" pitchFamily="34" charset="0"/>
              </a:rPr>
              <a:t>s</a:t>
            </a:r>
            <a:r>
              <a:rPr lang="en-US" sz="1000" dirty="0">
                <a:ea typeface="IBM Plex Sans" panose="020B0503050203000203" pitchFamily="34" charset="0"/>
              </a:rPr>
              <a:t>implify detection and response, and keep </a:t>
            </a:r>
            <a:r>
              <a:rPr lang="en-US" dirty="0">
                <a:ea typeface="IBM Plex Sans" panose="020B0503050203000203" pitchFamily="34" charset="0"/>
              </a:rPr>
              <a:t>the client’s</a:t>
            </a:r>
            <a:r>
              <a:rPr lang="en-US" sz="1000" dirty="0">
                <a:ea typeface="IBM Plex Sans" panose="020B0503050203000203" pitchFamily="34" charset="0"/>
              </a:rPr>
              <a:t> organization protected, being a </a:t>
            </a:r>
            <a:r>
              <a:rPr lang="en-US" sz="1000" strike="sngStrike" dirty="0">
                <a:ea typeface="IBM Plex Sans" panose="020B0503050203000203" pitchFamily="34" charset="0"/>
              </a:rPr>
              <a:t>with a </a:t>
            </a:r>
            <a:r>
              <a:rPr lang="en-US" sz="1000" dirty="0">
                <a:ea typeface="IBM Plex Sans" panose="020B0503050203000203" pitchFamily="34" charset="0"/>
              </a:rPr>
              <a:t>leader in Security Analytics and Managed Security Services.</a:t>
            </a:r>
          </a:p>
          <a:p>
            <a:endParaRPr lang="en-US" dirty="0">
              <a:effectLst/>
              <a:ea typeface="Times New Roman" panose="02020603050405020304" pitchFamily="18" charset="0"/>
            </a:endParaRPr>
          </a:p>
          <a:p>
            <a:r>
              <a:rPr lang="en-US" sz="1000" dirty="0">
                <a:ea typeface="Times New Roman" panose="02020603050405020304" pitchFamily="18" charset="0"/>
              </a:rPr>
              <a:t>Notes:</a:t>
            </a:r>
          </a:p>
          <a:p>
            <a:pPr marL="171450" indent="-171450">
              <a:buFont typeface="Arial" panose="020B0604020202020204" pitchFamily="34" charset="0"/>
              <a:buChar char="•"/>
            </a:pPr>
            <a:r>
              <a:rPr lang="en-US" dirty="0">
                <a:effectLst/>
                <a:ea typeface="Times New Roman" panose="02020603050405020304" pitchFamily="18" charset="0"/>
              </a:rPr>
              <a:t>XDR: Extended detection and response </a:t>
            </a:r>
          </a:p>
          <a:p>
            <a:pPr marL="171450" indent="-171450">
              <a:buFont typeface="Arial" panose="020B0604020202020204" pitchFamily="34" charset="0"/>
              <a:buChar char="•"/>
            </a:pPr>
            <a:r>
              <a:rPr lang="en-US" dirty="0">
                <a:effectLst/>
                <a:ea typeface="Times New Roman" panose="02020603050405020304" pitchFamily="18" charset="0"/>
              </a:rPr>
              <a:t>EDR: Endpoint </a:t>
            </a:r>
            <a:r>
              <a:rPr lang="en-US" i="0" u="none" strike="noStrike" dirty="0">
                <a:effectLst/>
              </a:rPr>
              <a:t>detection and response </a:t>
            </a:r>
            <a:endParaRPr lang="en-US" dirty="0">
              <a:effectLst/>
              <a:ea typeface="Times New Roman" panose="02020603050405020304" pitchFamily="18" charset="0"/>
            </a:endParaRPr>
          </a:p>
          <a:p>
            <a:pPr marL="171450" indent="-171450">
              <a:buFont typeface="Arial" panose="020B0604020202020204" pitchFamily="34" charset="0"/>
              <a:buChar char="•"/>
            </a:pPr>
            <a:r>
              <a:rPr lang="en-US" sz="1000" dirty="0">
                <a:ea typeface="Times New Roman" panose="02020603050405020304" pitchFamily="18" charset="0"/>
              </a:rPr>
              <a:t>NDR: Network </a:t>
            </a:r>
            <a:r>
              <a:rPr lang="en-US" dirty="0">
                <a:effectLst/>
                <a:ea typeface="Times New Roman" panose="02020603050405020304" pitchFamily="18" charset="0"/>
              </a:rPr>
              <a:t>detection and response </a:t>
            </a:r>
            <a:endParaRPr lang="en-US" sz="1000" dirty="0">
              <a:ea typeface="Times New Roman" panose="02020603050405020304" pitchFamily="18" charset="0"/>
            </a:endParaRPr>
          </a:p>
          <a:p>
            <a:pPr marL="171450" indent="-171450">
              <a:buFont typeface="Arial" panose="020B0604020202020204" pitchFamily="34" charset="0"/>
              <a:buChar char="•"/>
            </a:pPr>
            <a:r>
              <a:rPr lang="en-US" dirty="0">
                <a:effectLst/>
                <a:ea typeface="Times New Roman" panose="02020603050405020304" pitchFamily="18" charset="0"/>
              </a:rPr>
              <a:t>SIEM: Security information and event management</a:t>
            </a:r>
          </a:p>
          <a:p>
            <a:pPr marL="171450" indent="-171450">
              <a:buFont typeface="Arial" panose="020B0604020202020204" pitchFamily="34" charset="0"/>
              <a:buChar char="•"/>
            </a:pPr>
            <a:r>
              <a:rPr lang="en-US" dirty="0">
                <a:effectLst/>
                <a:ea typeface="Times New Roman" panose="02020603050405020304" pitchFamily="18" charset="0"/>
              </a:rPr>
              <a:t>SOC: Security Operations Center </a:t>
            </a:r>
            <a:endParaRPr lang="en-US" sz="1000" dirty="0">
              <a:effectLst/>
              <a:ea typeface="Times New Roman" panose="02020603050405020304" pitchFamily="18" charset="0"/>
            </a:endParaRPr>
          </a:p>
        </p:txBody>
      </p:sp>
      <p:sp>
        <p:nvSpPr>
          <p:cNvPr id="4" name="Slide Number Placeholder 3">
            <a:extLst>
              <a:ext uri="{FF2B5EF4-FFF2-40B4-BE49-F238E27FC236}">
                <a16:creationId xmlns:a16="http://schemas.microsoft.com/office/drawing/2014/main" id="{693C11D8-DD99-FC51-C12C-8FD5CBD7A195}"/>
              </a:ext>
            </a:extLst>
          </p:cNvPr>
          <p:cNvSpPr>
            <a:spLocks noGrp="1"/>
          </p:cNvSpPr>
          <p:nvPr>
            <p:ph type="sldNum" sz="quarter" idx="5"/>
          </p:nvPr>
        </p:nvSpPr>
        <p:spPr/>
        <p:txBody>
          <a:bodyPr/>
          <a:lstStyle/>
          <a:p>
            <a:fld id="{6E2E38B8-B0B4-AD41-AC6E-B781F46A9FD3}" type="slidenum">
              <a:rPr lang="en-US" smtClean="0"/>
              <a:pPr/>
              <a:t>22</a:t>
            </a:fld>
            <a:endParaRPr lang="en-US"/>
          </a:p>
        </p:txBody>
      </p:sp>
    </p:spTree>
    <p:extLst>
      <p:ext uri="{BB962C8B-B14F-4D97-AF65-F5344CB8AC3E}">
        <p14:creationId xmlns:p14="http://schemas.microsoft.com/office/powerpoint/2010/main" val="6457392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36738" y="195263"/>
            <a:ext cx="3184525" cy="1792287"/>
          </a:xfrm>
        </p:spPr>
      </p:sp>
      <p:sp>
        <p:nvSpPr>
          <p:cNvPr id="3" name="Notes Placeholder 2"/>
          <p:cNvSpPr>
            <a:spLocks noGrp="1"/>
          </p:cNvSpPr>
          <p:nvPr>
            <p:ph type="body" idx="1"/>
          </p:nvPr>
        </p:nvSpPr>
        <p:spPr>
          <a:xfrm>
            <a:off x="548640" y="2141575"/>
            <a:ext cx="6009520" cy="6408000"/>
          </a:xfrm>
        </p:spPr>
        <p:txBody>
          <a:bodyPr/>
          <a:lstStyle/>
          <a:p>
            <a:pPr algn="l">
              <a:spcBef>
                <a:spcPts val="100"/>
              </a:spcBef>
              <a:spcAft>
                <a:spcPts val="100"/>
              </a:spcAft>
            </a:pPr>
            <a:r>
              <a:rPr lang="en-US" i="0" u="none" strike="noStrike" dirty="0">
                <a:effectLst/>
                <a:latin typeface="Arial" panose="020B0604020202020204" pitchFamily="34" charset="0"/>
                <a:cs typeface="Arial" panose="020B0604020202020204" pitchFamily="34" charset="0"/>
              </a:rPr>
              <a:t>This slide illustrates IBM’s X-Force Threat Intelligence and QRadar XDR offering. But we do recognize that client needs are far more than predicting threats and protection. IBM Security offers a comprehensive portfolio of leading services and products that Modernize, Align, Protect, and Manage security. </a:t>
            </a:r>
          </a:p>
          <a:p>
            <a:pPr marL="171450" indent="-171450" algn="l">
              <a:spcBef>
                <a:spcPts val="100"/>
              </a:spcBef>
              <a:spcAft>
                <a:spcPts val="100"/>
              </a:spcAft>
              <a:buFont typeface="Arial" panose="020B0604020202020204" pitchFamily="34" charset="0"/>
              <a:buChar char="•"/>
            </a:pPr>
            <a:r>
              <a:rPr lang="en-US" i="0" u="none" strike="noStrike" dirty="0">
                <a:effectLst/>
                <a:latin typeface="Arial" panose="020B0604020202020204" pitchFamily="34" charset="0"/>
                <a:cs typeface="Arial" panose="020B0604020202020204" pitchFamily="34" charset="0"/>
              </a:rPr>
              <a:t>Clients can modernize your security with an open, zero trust approach</a:t>
            </a:r>
          </a:p>
          <a:p>
            <a:pPr algn="l">
              <a:spcBef>
                <a:spcPts val="100"/>
              </a:spcBef>
              <a:spcAft>
                <a:spcPts val="100"/>
              </a:spcAft>
            </a:pPr>
            <a:r>
              <a:rPr lang="en-US" i="0" u="none" strike="noStrike" dirty="0">
                <a:effectLst/>
                <a:latin typeface="Arial" panose="020B0604020202020204" pitchFamily="34" charset="0"/>
                <a:cs typeface="Arial" panose="020B0604020202020204" pitchFamily="34" charset="0"/>
              </a:rPr>
              <a:t>By focusing on </a:t>
            </a:r>
            <a:r>
              <a:rPr lang="en-US" dirty="0"/>
              <a:t>their</a:t>
            </a:r>
            <a:r>
              <a:rPr lang="en-US" i="0" u="none" strike="noStrike" dirty="0">
                <a:effectLst/>
                <a:latin typeface="Arial" panose="020B0604020202020204" pitchFamily="34" charset="0"/>
                <a:cs typeface="Arial" panose="020B0604020202020204" pitchFamily="34" charset="0"/>
              </a:rPr>
              <a:t> business needs, </a:t>
            </a:r>
            <a:r>
              <a:rPr lang="en-US" dirty="0"/>
              <a:t>IBM’s</a:t>
            </a:r>
            <a:r>
              <a:rPr lang="en-US" i="0" u="none" strike="noStrike" dirty="0">
                <a:effectLst/>
                <a:latin typeface="Arial" panose="020B0604020202020204" pitchFamily="34" charset="0"/>
                <a:cs typeface="Arial" panose="020B0604020202020204" pitchFamily="34" charset="0"/>
              </a:rPr>
              <a:t> Security Zero Trust approach delivers security the way it should be – comprehensive, continuous, and connected – with experts to support </a:t>
            </a:r>
            <a:r>
              <a:rPr lang="en-US" dirty="0"/>
              <a:t>clients</a:t>
            </a:r>
            <a:r>
              <a:rPr lang="en-US" i="0" u="none" strike="noStrike" dirty="0">
                <a:effectLst/>
                <a:latin typeface="Arial" panose="020B0604020202020204" pitchFamily="34" charset="0"/>
                <a:cs typeface="Arial" panose="020B0604020202020204" pitchFamily="34" charset="0"/>
              </a:rPr>
              <a:t> in mapping the right path for </a:t>
            </a:r>
            <a:r>
              <a:rPr lang="en-US" dirty="0"/>
              <a:t>their</a:t>
            </a:r>
            <a:r>
              <a:rPr lang="en-US" i="0" u="none" strike="noStrike" dirty="0">
                <a:effectLst/>
                <a:latin typeface="Arial" panose="020B0604020202020204" pitchFamily="34" charset="0"/>
                <a:cs typeface="Arial" panose="020B0604020202020204" pitchFamily="34" charset="0"/>
              </a:rPr>
              <a:t> organization. Moving to Zero Trust doesn’t mean throwing every existing security solution out and starting again. With an open platform and ecosystem, IBM can uniquely integrate new and existing tools to help implement Zero Trust Architecture and wrap security – with context – around every user, every device, every connection – every single time.</a:t>
            </a:r>
          </a:p>
          <a:p>
            <a:pPr algn="l">
              <a:spcBef>
                <a:spcPts val="100"/>
              </a:spcBef>
              <a:spcAft>
                <a:spcPts val="100"/>
              </a:spcAft>
            </a:pPr>
            <a:r>
              <a:rPr lang="en-US" i="0" u="none" strike="noStrike" dirty="0">
                <a:effectLst/>
                <a:latin typeface="Arial" panose="020B0604020202020204" pitchFamily="34" charset="0"/>
                <a:cs typeface="Arial" panose="020B0604020202020204" pitchFamily="34" charset="0"/>
              </a:rPr>
              <a:t>Key offerings: </a:t>
            </a:r>
            <a:r>
              <a:rPr lang="en-US" i="0" u="none" strike="noStrike" dirty="0">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IBM Security Zero Trust Acceleration Services</a:t>
            </a:r>
            <a:r>
              <a:rPr lang="en-US" i="0" u="none" strike="noStrike" dirty="0">
                <a:effectLst/>
                <a:latin typeface="Arial" panose="020B0604020202020204" pitchFamily="34" charset="0"/>
                <a:cs typeface="Arial" panose="020B0604020202020204" pitchFamily="34" charset="0"/>
              </a:rPr>
              <a:t> and </a:t>
            </a:r>
            <a:r>
              <a:rPr lang="en-US" i="0" u="none" strike="noStrike" dirty="0">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IBM Cloud Pak for Security</a:t>
            </a:r>
            <a:br>
              <a:rPr lang="en-US" i="0" u="none" strike="noStrike" dirty="0">
                <a:effectLst/>
                <a:latin typeface="Arial" panose="020B0604020202020204" pitchFamily="34" charset="0"/>
                <a:cs typeface="Arial" panose="020B0604020202020204" pitchFamily="34" charset="0"/>
              </a:rPr>
            </a:br>
            <a:endParaRPr lang="en-US" i="0" u="none" strike="noStrike" dirty="0">
              <a:effectLst/>
              <a:latin typeface="Arial" panose="020B0604020202020204" pitchFamily="34" charset="0"/>
              <a:cs typeface="Arial" panose="020B0604020202020204" pitchFamily="34" charset="0"/>
            </a:endParaRPr>
          </a:p>
          <a:p>
            <a:pPr marL="171450" indent="-171450" algn="l">
              <a:spcBef>
                <a:spcPts val="100"/>
              </a:spcBef>
              <a:spcAft>
                <a:spcPts val="100"/>
              </a:spcAft>
              <a:buFont typeface="Arial" panose="020B0604020202020204" pitchFamily="34" charset="0"/>
              <a:buChar char="•"/>
            </a:pPr>
            <a:r>
              <a:rPr lang="en-US" i="0" u="none" strike="noStrike" dirty="0">
                <a:effectLst/>
                <a:latin typeface="Arial" panose="020B0604020202020204" pitchFamily="34" charset="0"/>
                <a:cs typeface="Arial" panose="020B0604020202020204" pitchFamily="34" charset="0"/>
              </a:rPr>
              <a:t>Align </a:t>
            </a:r>
            <a:r>
              <a:rPr lang="en-US" dirty="0"/>
              <a:t>a client’s </a:t>
            </a:r>
            <a:r>
              <a:rPr lang="en-US" i="0" u="none" strike="noStrike" dirty="0">
                <a:effectLst/>
                <a:latin typeface="Arial" panose="020B0604020202020204" pitchFamily="34" charset="0"/>
                <a:cs typeface="Arial" panose="020B0604020202020204" pitchFamily="34" charset="0"/>
              </a:rPr>
              <a:t>security strategy to </a:t>
            </a:r>
            <a:r>
              <a:rPr lang="en-US" dirty="0"/>
              <a:t>their</a:t>
            </a:r>
            <a:r>
              <a:rPr lang="en-US" i="0" u="none" strike="noStrike" dirty="0">
                <a:effectLst/>
                <a:latin typeface="Arial" panose="020B0604020202020204" pitchFamily="34" charset="0"/>
                <a:cs typeface="Arial" panose="020B0604020202020204" pitchFamily="34" charset="0"/>
              </a:rPr>
              <a:t> business</a:t>
            </a:r>
          </a:p>
          <a:p>
            <a:pPr algn="l">
              <a:spcBef>
                <a:spcPts val="100"/>
              </a:spcBef>
              <a:spcAft>
                <a:spcPts val="100"/>
              </a:spcAft>
            </a:pPr>
            <a:r>
              <a:rPr lang="en-US" i="0" u="none" strike="noStrike" dirty="0">
                <a:effectLst/>
                <a:latin typeface="Arial" panose="020B0604020202020204" pitchFamily="34" charset="0"/>
                <a:cs typeface="Arial" panose="020B0604020202020204" pitchFamily="34" charset="0"/>
              </a:rPr>
              <a:t>With the industry’s leading portfolio of Cybersecurity Services, IBM Security delivers assessments and strategies to match the speed of business for many of the world’s largest enterprises. As a trusted advisor, </a:t>
            </a:r>
            <a:r>
              <a:rPr lang="en-US" dirty="0"/>
              <a:t>IBM</a:t>
            </a:r>
            <a:r>
              <a:rPr lang="en-US" i="0" u="none" strike="noStrike" dirty="0">
                <a:effectLst/>
                <a:latin typeface="Arial" panose="020B0604020202020204" pitchFamily="34" charset="0"/>
                <a:cs typeface="Arial" panose="020B0604020202020204" pitchFamily="34" charset="0"/>
              </a:rPr>
              <a:t> can help quantify and understand </a:t>
            </a:r>
            <a:r>
              <a:rPr lang="en-US" dirty="0"/>
              <a:t>their</a:t>
            </a:r>
            <a:r>
              <a:rPr lang="en-US" i="0" u="none" strike="noStrike" dirty="0">
                <a:effectLst/>
                <a:latin typeface="Arial" panose="020B0604020202020204" pitchFamily="34" charset="0"/>
                <a:cs typeface="Arial" panose="020B0604020202020204" pitchFamily="34" charset="0"/>
              </a:rPr>
              <a:t> risks, extend </a:t>
            </a:r>
            <a:r>
              <a:rPr lang="en-US" dirty="0"/>
              <a:t>their</a:t>
            </a:r>
            <a:r>
              <a:rPr lang="en-US" i="0" u="none" strike="noStrike" dirty="0">
                <a:effectLst/>
                <a:latin typeface="Arial" panose="020B0604020202020204" pitchFamily="34" charset="0"/>
                <a:cs typeface="Arial" panose="020B0604020202020204" pitchFamily="34" charset="0"/>
              </a:rPr>
              <a:t> team resources, protect </a:t>
            </a:r>
            <a:r>
              <a:rPr lang="en-US" dirty="0"/>
              <a:t>their</a:t>
            </a:r>
            <a:r>
              <a:rPr lang="en-US" i="0" u="none" strike="noStrike" dirty="0">
                <a:effectLst/>
                <a:latin typeface="Arial" panose="020B0604020202020204" pitchFamily="34" charset="0"/>
                <a:cs typeface="Arial" panose="020B0604020202020204" pitchFamily="34" charset="0"/>
              </a:rPr>
              <a:t> hybrid cloud and unify their security priorities to accelerate business transformation.</a:t>
            </a:r>
          </a:p>
          <a:p>
            <a:pPr algn="l">
              <a:spcBef>
                <a:spcPts val="100"/>
              </a:spcBef>
              <a:spcAft>
                <a:spcPts val="100"/>
              </a:spcAft>
            </a:pPr>
            <a:r>
              <a:rPr lang="en-US" i="0" u="none" strike="noStrike" dirty="0">
                <a:effectLst/>
                <a:latin typeface="Arial" panose="020B0604020202020204" pitchFamily="34" charset="0"/>
                <a:cs typeface="Arial" panose="020B0604020202020204" pitchFamily="34" charset="0"/>
              </a:rPr>
              <a:t>Key offerings: </a:t>
            </a:r>
            <a:r>
              <a:rPr lang="en-US" i="0" u="none" strike="noStrike" dirty="0">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IBM Security Risk Quantification Services</a:t>
            </a:r>
            <a:r>
              <a:rPr lang="en-US" i="0" u="none" strike="noStrike" dirty="0">
                <a:effectLst/>
                <a:latin typeface="Arial" panose="020B0604020202020204" pitchFamily="34" charset="0"/>
                <a:cs typeface="Arial" panose="020B0604020202020204" pitchFamily="34" charset="0"/>
              </a:rPr>
              <a:t> and </a:t>
            </a:r>
            <a:r>
              <a:rPr lang="en-US" i="0" u="none" strike="noStrike" dirty="0">
                <a:effectLst/>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IBM Security Services for Cloud Security Strategy</a:t>
            </a:r>
            <a:br>
              <a:rPr lang="en-US" i="0" u="none" strike="noStrike" dirty="0">
                <a:effectLst/>
                <a:latin typeface="Arial" panose="020B0604020202020204" pitchFamily="34" charset="0"/>
                <a:cs typeface="Arial" panose="020B0604020202020204" pitchFamily="34" charset="0"/>
              </a:rPr>
            </a:br>
            <a:endParaRPr lang="en-US" i="0" u="none" strike="noStrike" dirty="0">
              <a:effectLst/>
              <a:latin typeface="Arial" panose="020B0604020202020204" pitchFamily="34" charset="0"/>
              <a:cs typeface="Arial" panose="020B0604020202020204" pitchFamily="34" charset="0"/>
            </a:endParaRPr>
          </a:p>
          <a:p>
            <a:pPr marL="171450" indent="-171450" algn="l">
              <a:spcBef>
                <a:spcPts val="100"/>
              </a:spcBef>
              <a:spcAft>
                <a:spcPts val="100"/>
              </a:spcAft>
              <a:buFont typeface="Arial" panose="020B0604020202020204" pitchFamily="34" charset="0"/>
              <a:buChar char="•"/>
            </a:pPr>
            <a:r>
              <a:rPr lang="en-US" i="0" u="none" strike="noStrike" dirty="0">
                <a:effectLst/>
                <a:latin typeface="Arial" panose="020B0604020202020204" pitchFamily="34" charset="0"/>
                <a:cs typeface="Arial" panose="020B0604020202020204" pitchFamily="34" charset="0"/>
              </a:rPr>
              <a:t>Protect digital users, assets, and data </a:t>
            </a:r>
          </a:p>
          <a:p>
            <a:pPr algn="l">
              <a:spcBef>
                <a:spcPts val="100"/>
              </a:spcBef>
              <a:spcAft>
                <a:spcPts val="100"/>
              </a:spcAft>
            </a:pPr>
            <a:r>
              <a:rPr lang="en-US" i="0" u="none" strike="noStrike" dirty="0">
                <a:effectLst/>
                <a:latin typeface="Arial" panose="020B0604020202020204" pitchFamily="34" charset="0"/>
                <a:cs typeface="Arial" panose="020B0604020202020204" pitchFamily="34" charset="0"/>
              </a:rPr>
              <a:t>Over 100 Million users rely on Data and Identity Protection from IBM Security to safeguard access to critical data and apps wherever they live – in the cloud, on mobile devices, or on-premises. IBM helps businesses excel by protecting assets, identity, and access across every layer of </a:t>
            </a:r>
            <a:r>
              <a:rPr lang="en-US" dirty="0"/>
              <a:t>their</a:t>
            </a:r>
            <a:r>
              <a:rPr lang="en-US" i="0" u="none" strike="noStrike" dirty="0">
                <a:effectLst/>
                <a:latin typeface="Arial" panose="020B0604020202020204" pitchFamily="34" charset="0"/>
                <a:cs typeface="Arial" panose="020B0604020202020204" pitchFamily="34" charset="0"/>
              </a:rPr>
              <a:t> constantly evolving hybrid multi-cloud architecture. </a:t>
            </a:r>
          </a:p>
          <a:p>
            <a:pPr algn="l">
              <a:spcBef>
                <a:spcPts val="100"/>
              </a:spcBef>
              <a:spcAft>
                <a:spcPts val="100"/>
              </a:spcAft>
            </a:pPr>
            <a:r>
              <a:rPr lang="en-US" i="0" u="none" strike="noStrike" dirty="0">
                <a:effectLst/>
                <a:latin typeface="Arial" panose="020B0604020202020204" pitchFamily="34" charset="0"/>
                <a:cs typeface="Arial" panose="020B0604020202020204" pitchFamily="34" charset="0"/>
              </a:rPr>
              <a:t>Key offerings: </a:t>
            </a:r>
            <a:r>
              <a:rPr lang="en-US" i="0" u="none" strike="noStrike" dirty="0">
                <a:effectLst/>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IBM Security Guardium Insights</a:t>
            </a:r>
            <a:r>
              <a:rPr lang="en-US" i="0" u="none" strike="noStrike" dirty="0">
                <a:effectLst/>
                <a:latin typeface="Arial" panose="020B0604020202020204" pitchFamily="34" charset="0"/>
                <a:cs typeface="Arial" panose="020B0604020202020204" pitchFamily="34" charset="0"/>
              </a:rPr>
              <a:t> and </a:t>
            </a:r>
            <a:r>
              <a:rPr lang="en-US" i="0" u="none" strike="noStrike" dirty="0">
                <a:effectLst/>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IBM Security Verify SaaS</a:t>
            </a:r>
            <a:endParaRPr lang="en-US" i="0" u="none" strike="noStrike" dirty="0">
              <a:effectLst/>
              <a:latin typeface="Arial" panose="020B0604020202020204" pitchFamily="34" charset="0"/>
              <a:cs typeface="Arial" panose="020B0604020202020204" pitchFamily="34" charset="0"/>
            </a:endParaRPr>
          </a:p>
          <a:p>
            <a:pPr algn="l">
              <a:spcBef>
                <a:spcPts val="100"/>
              </a:spcBef>
              <a:spcAft>
                <a:spcPts val="100"/>
              </a:spcAft>
            </a:pPr>
            <a:endParaRPr lang="en-US" i="0" u="none" strike="noStrike" dirty="0">
              <a:effectLst/>
              <a:latin typeface="Arial" panose="020B0604020202020204" pitchFamily="34" charset="0"/>
              <a:cs typeface="Arial" panose="020B0604020202020204" pitchFamily="34" charset="0"/>
            </a:endParaRPr>
          </a:p>
          <a:p>
            <a:pPr marL="171450" indent="-171450" algn="l">
              <a:spcBef>
                <a:spcPts val="100"/>
              </a:spcBef>
              <a:spcAft>
                <a:spcPts val="100"/>
              </a:spcAft>
              <a:buFont typeface="Arial" panose="020B0604020202020204" pitchFamily="34" charset="0"/>
              <a:buChar char="•"/>
            </a:pPr>
            <a:r>
              <a:rPr lang="en-US" i="0" u="none" strike="noStrike" dirty="0">
                <a:effectLst/>
                <a:latin typeface="Arial" panose="020B0604020202020204" pitchFamily="34" charset="0"/>
                <a:cs typeface="Arial" panose="020B0604020202020204" pitchFamily="34" charset="0"/>
              </a:rPr>
              <a:t>Manage defenses against growing threats</a:t>
            </a:r>
          </a:p>
          <a:p>
            <a:pPr algn="l">
              <a:spcBef>
                <a:spcPts val="100"/>
              </a:spcBef>
              <a:spcAft>
                <a:spcPts val="100"/>
              </a:spcAft>
            </a:pPr>
            <a:r>
              <a:rPr lang="en-US" i="0" u="none" strike="noStrike" dirty="0">
                <a:effectLst/>
                <a:latin typeface="Arial" panose="020B0604020202020204" pitchFamily="34" charset="0"/>
                <a:cs typeface="Arial" panose="020B0604020202020204" pitchFamily="34" charset="0"/>
              </a:rPr>
              <a:t>Only IBM Security delivers a complete and open XDR platform to manage threats across their entire lifecycle. </a:t>
            </a:r>
            <a:r>
              <a:rPr lang="en-US" dirty="0"/>
              <a:t>IBM’s</a:t>
            </a:r>
            <a:r>
              <a:rPr lang="en-US" i="0" u="none" strike="noStrike" dirty="0">
                <a:effectLst/>
                <a:latin typeface="Arial" panose="020B0604020202020204" pitchFamily="34" charset="0"/>
                <a:cs typeface="Arial" panose="020B0604020202020204" pitchFamily="34" charset="0"/>
              </a:rPr>
              <a:t> vendor-agnostic approach helps SOCs worldwide detect and respond to threats up to 50% faster by applying autonomous attack analytics and orchestrated responses – allowing </a:t>
            </a:r>
            <a:r>
              <a:rPr lang="en-US" dirty="0"/>
              <a:t>clients</a:t>
            </a:r>
            <a:r>
              <a:rPr lang="en-US" i="0" u="none" strike="noStrike" dirty="0">
                <a:effectLst/>
                <a:latin typeface="Arial" panose="020B0604020202020204" pitchFamily="34" charset="0"/>
                <a:cs typeface="Arial" panose="020B0604020202020204" pitchFamily="34" charset="0"/>
              </a:rPr>
              <a:t> to refocus resources from repetitive tasks to more valuable outcomes. </a:t>
            </a:r>
            <a:r>
              <a:rPr lang="en-US" dirty="0"/>
              <a:t>IBM’s</a:t>
            </a:r>
            <a:r>
              <a:rPr lang="en-US" i="0" u="none" strike="noStrike" dirty="0">
                <a:effectLst/>
                <a:latin typeface="Arial" panose="020B0604020202020204" pitchFamily="34" charset="0"/>
                <a:cs typeface="Arial" panose="020B0604020202020204" pitchFamily="34" charset="0"/>
              </a:rPr>
              <a:t> threat management services deliver advisory, fully managed and open technology solutions to enhance security operations.</a:t>
            </a:r>
          </a:p>
          <a:p>
            <a:pPr algn="l">
              <a:spcBef>
                <a:spcPts val="100"/>
              </a:spcBef>
              <a:spcAft>
                <a:spcPts val="100"/>
              </a:spcAft>
            </a:pPr>
            <a:r>
              <a:rPr lang="en-US" i="0" u="none" strike="noStrike" dirty="0">
                <a:effectLst/>
                <a:latin typeface="Arial" panose="020B0604020202020204" pitchFamily="34" charset="0"/>
                <a:cs typeface="Arial" panose="020B0604020202020204" pitchFamily="34" charset="0"/>
              </a:rPr>
              <a:t>Key offerings: </a:t>
            </a:r>
            <a:r>
              <a:rPr lang="en-US" i="0" u="sng" strike="noStrike" dirty="0">
                <a:effectLst/>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IBM Security QRadar XDR Connect</a:t>
            </a:r>
            <a:r>
              <a:rPr lang="en-US" i="0" u="none" strike="noStrike" dirty="0">
                <a:effectLst/>
                <a:latin typeface="Arial" panose="020B0604020202020204" pitchFamily="34" charset="0"/>
                <a:cs typeface="Arial" panose="020B0604020202020204" pitchFamily="34" charset="0"/>
              </a:rPr>
              <a:t> and </a:t>
            </a:r>
            <a:r>
              <a:rPr lang="en-US" i="0" u="none" strike="noStrike" dirty="0">
                <a:effectLst/>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IBM Security X-Force Threat Management</a:t>
            </a:r>
            <a:br>
              <a:rPr lang="en-US" i="0" u="none" strike="noStrike" dirty="0">
                <a:effectLst/>
                <a:latin typeface="Arial" panose="020B0604020202020204" pitchFamily="34" charset="0"/>
                <a:cs typeface="Arial" panose="020B0604020202020204" pitchFamily="34" charset="0"/>
              </a:rPr>
            </a:br>
            <a:endParaRPr lang="en-US" i="0" u="none" strike="noStrike" dirty="0">
              <a:effectLst/>
              <a:latin typeface="Arial" panose="020B0604020202020204" pitchFamily="34" charset="0"/>
              <a:cs typeface="Arial" panose="020B0604020202020204" pitchFamily="34" charset="0"/>
            </a:endParaRPr>
          </a:p>
          <a:p>
            <a:pPr algn="l">
              <a:spcBef>
                <a:spcPts val="100"/>
              </a:spcBef>
              <a:spcAft>
                <a:spcPts val="100"/>
              </a:spcAft>
            </a:pPr>
            <a:r>
              <a:rPr lang="en-US" dirty="0"/>
              <a:t>IBM’s</a:t>
            </a:r>
            <a:r>
              <a:rPr lang="en-US" i="0" u="none" strike="noStrike" dirty="0">
                <a:effectLst/>
                <a:latin typeface="Arial" panose="020B0604020202020204" pitchFamily="34" charset="0"/>
                <a:cs typeface="Arial" panose="020B0604020202020204" pitchFamily="34" charset="0"/>
              </a:rPr>
              <a:t> solutions are backed by decades of investment and differentiated by </a:t>
            </a:r>
            <a:r>
              <a:rPr lang="en-US" dirty="0"/>
              <a:t>IBM’s</a:t>
            </a:r>
            <a:r>
              <a:rPr lang="en-US" i="0" u="none" strike="noStrike" dirty="0">
                <a:effectLst/>
                <a:latin typeface="Arial" panose="020B0604020202020204" pitchFamily="34" charset="0"/>
                <a:cs typeface="Arial" panose="020B0604020202020204" pitchFamily="34" charset="0"/>
              </a:rPr>
              <a:t> trusted security expertise that spans every industry all over the world. </a:t>
            </a:r>
          </a:p>
          <a:p>
            <a:pPr algn="l">
              <a:spcBef>
                <a:spcPts val="100"/>
              </a:spcBef>
              <a:spcAft>
                <a:spcPts val="100"/>
              </a:spcAft>
            </a:pPr>
            <a:endParaRPr lang="en-US" dirty="0"/>
          </a:p>
          <a:p>
            <a:pPr algn="l">
              <a:spcBef>
                <a:spcPts val="100"/>
              </a:spcBef>
              <a:spcAft>
                <a:spcPts val="100"/>
              </a:spcAft>
            </a:pPr>
            <a:r>
              <a:rPr lang="en-US" i="0" u="none" strike="noStrike" dirty="0">
                <a:effectLst/>
                <a:latin typeface="Arial" panose="020B0604020202020204" pitchFamily="34" charset="0"/>
                <a:cs typeface="Arial" panose="020B0604020202020204" pitchFamily="34" charset="0"/>
              </a:rPr>
              <a:t>Notes:</a:t>
            </a:r>
          </a:p>
          <a:p>
            <a:pPr marL="171450" indent="-171450" algn="l">
              <a:spcBef>
                <a:spcPts val="100"/>
              </a:spcBef>
              <a:spcAft>
                <a:spcPts val="100"/>
              </a:spcAft>
              <a:buFont typeface="Arial" panose="020B0604020202020204" pitchFamily="34" charset="0"/>
              <a:buChar char="•"/>
            </a:pPr>
            <a:r>
              <a:rPr lang="en-US" dirty="0"/>
              <a:t>XDR: Extended Detection Response</a:t>
            </a:r>
          </a:p>
          <a:p>
            <a:pPr marL="171450" indent="-171450" algn="l">
              <a:spcBef>
                <a:spcPts val="100"/>
              </a:spcBef>
              <a:spcAft>
                <a:spcPts val="100"/>
              </a:spcAft>
              <a:buFont typeface="Arial" panose="020B0604020202020204" pitchFamily="34" charset="0"/>
              <a:buChar char="•"/>
            </a:pPr>
            <a:r>
              <a:rPr lang="en-US" i="0" u="none" strike="noStrike" dirty="0">
                <a:effectLst/>
                <a:latin typeface="Arial" panose="020B0604020202020204" pitchFamily="34" charset="0"/>
                <a:cs typeface="Arial" panose="020B0604020202020204" pitchFamily="34" charset="0"/>
              </a:rPr>
              <a:t>SOC: Security Operations Center</a:t>
            </a:r>
          </a:p>
        </p:txBody>
      </p:sp>
      <p:sp>
        <p:nvSpPr>
          <p:cNvPr id="4" name="Slide Number Placeholder 3">
            <a:extLst>
              <a:ext uri="{FF2B5EF4-FFF2-40B4-BE49-F238E27FC236}">
                <a16:creationId xmlns:a16="http://schemas.microsoft.com/office/drawing/2014/main" id="{32957122-28F0-F480-43E8-A5948EC4D923}"/>
              </a:ext>
            </a:extLst>
          </p:cNvPr>
          <p:cNvSpPr>
            <a:spLocks noGrp="1"/>
          </p:cNvSpPr>
          <p:nvPr>
            <p:ph type="sldNum" sz="quarter" idx="5"/>
          </p:nvPr>
        </p:nvSpPr>
        <p:spPr/>
        <p:txBody>
          <a:bodyPr/>
          <a:lstStyle/>
          <a:p>
            <a:fld id="{6E2E38B8-B0B4-AD41-AC6E-B781F46A9FD3}" type="slidenum">
              <a:rPr lang="en-US" smtClean="0"/>
              <a:pPr/>
              <a:t>23</a:t>
            </a:fld>
            <a:endParaRPr lang="en-US"/>
          </a:p>
        </p:txBody>
      </p:sp>
    </p:spTree>
    <p:extLst>
      <p:ext uri="{BB962C8B-B14F-4D97-AF65-F5344CB8AC3E}">
        <p14:creationId xmlns:p14="http://schemas.microsoft.com/office/powerpoint/2010/main" val="2474102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36738" y="228600"/>
            <a:ext cx="3184525" cy="1792288"/>
          </a:xfrm>
        </p:spPr>
      </p:sp>
      <p:sp>
        <p:nvSpPr>
          <p:cNvPr id="3" name="Notes Placeholder 2"/>
          <p:cNvSpPr>
            <a:spLocks noGrp="1"/>
          </p:cNvSpPr>
          <p:nvPr>
            <p:ph type="body" idx="1"/>
          </p:nvPr>
        </p:nvSpPr>
        <p:spPr>
          <a:xfrm>
            <a:off x="439816" y="2266188"/>
            <a:ext cx="5978368" cy="6408000"/>
          </a:xfrm>
        </p:spPr>
        <p:txBody>
          <a:bodyPr/>
          <a:lstStyle/>
          <a:p>
            <a:r>
              <a:rPr lang="en-US" dirty="0"/>
              <a:t>This page is self-explanatory and requires no speaker notes.</a:t>
            </a:r>
          </a:p>
        </p:txBody>
      </p:sp>
      <p:sp>
        <p:nvSpPr>
          <p:cNvPr id="4" name="Slide Number Placeholder 3">
            <a:extLst>
              <a:ext uri="{FF2B5EF4-FFF2-40B4-BE49-F238E27FC236}">
                <a16:creationId xmlns:a16="http://schemas.microsoft.com/office/drawing/2014/main" id="{45DC4763-72CE-B362-2A66-7B716ED506BA}"/>
              </a:ext>
            </a:extLst>
          </p:cNvPr>
          <p:cNvSpPr>
            <a:spLocks noGrp="1"/>
          </p:cNvSpPr>
          <p:nvPr>
            <p:ph type="sldNum" sz="quarter" idx="5"/>
          </p:nvPr>
        </p:nvSpPr>
        <p:spPr/>
        <p:txBody>
          <a:bodyPr/>
          <a:lstStyle/>
          <a:p>
            <a:fld id="{6E2E38B8-B0B4-AD41-AC6E-B781F46A9FD3}" type="slidenum">
              <a:rPr lang="en-US" smtClean="0"/>
              <a:pPr/>
              <a:t>24</a:t>
            </a:fld>
            <a:endParaRPr lang="en-US"/>
          </a:p>
        </p:txBody>
      </p:sp>
    </p:spTree>
    <p:extLst>
      <p:ext uri="{BB962C8B-B14F-4D97-AF65-F5344CB8AC3E}">
        <p14:creationId xmlns:p14="http://schemas.microsoft.com/office/powerpoint/2010/main" val="1310698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5"/>
        <p:cNvGrpSpPr/>
        <p:nvPr/>
      </p:nvGrpSpPr>
      <p:grpSpPr>
        <a:xfrm>
          <a:off x="0" y="0"/>
          <a:ext cx="0" cy="0"/>
          <a:chOff x="0" y="0"/>
          <a:chExt cx="0" cy="0"/>
        </a:xfrm>
      </p:grpSpPr>
      <p:sp>
        <p:nvSpPr>
          <p:cNvPr id="1656" name="Google Shape;1656;p99:notes"/>
          <p:cNvSpPr>
            <a:spLocks noGrp="1" noRot="1" noChangeAspect="1"/>
          </p:cNvSpPr>
          <p:nvPr>
            <p:ph type="sldImg" idx="2"/>
          </p:nvPr>
        </p:nvSpPr>
        <p:spPr>
          <a:xfrm>
            <a:off x="1836738" y="236538"/>
            <a:ext cx="3184525" cy="17922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7" name="Google Shape;1657;p99:notes"/>
          <p:cNvSpPr txBox="1">
            <a:spLocks noGrp="1"/>
          </p:cNvSpPr>
          <p:nvPr>
            <p:ph type="body" idx="1"/>
          </p:nvPr>
        </p:nvSpPr>
        <p:spPr>
          <a:xfrm>
            <a:off x="685800" y="2221992"/>
            <a:ext cx="5486400" cy="4114800"/>
          </a:xfrm>
          <a:prstGeom prst="rect">
            <a:avLst/>
          </a:prstGeom>
          <a:noFill/>
          <a:ln>
            <a:noFill/>
          </a:ln>
        </p:spPr>
        <p:txBody>
          <a:bodyPr spcFirstLastPara="1" wrap="square" lIns="91425" tIns="45700" rIns="91425" bIns="45700" anchor="t" anchorCtr="0">
            <a:normAutofit/>
          </a:bodyPr>
          <a:lstStyle/>
          <a:p>
            <a:pPr marL="0" marR="0" lvl="0" indent="0" algn="l" defTabSz="914400" rtl="0" eaLnBrk="1" fontAlgn="auto" latinLnBrk="0" hangingPunct="1">
              <a:spcBef>
                <a:spcPts val="0"/>
              </a:spcBef>
              <a:spcAft>
                <a:spcPts val="0"/>
              </a:spcAft>
              <a:buClrTx/>
              <a:buSzTx/>
              <a:buFont typeface="Wingdings" pitchFamily="2" charset="2"/>
              <a:buNone/>
              <a:tabLst/>
              <a:defRPr/>
            </a:pPr>
            <a:r>
              <a:rPr lang="en-US" sz="1000" dirty="0">
                <a:effectLst/>
                <a:latin typeface="Arial" panose="020B0604020202020204" pitchFamily="34" charset="0"/>
                <a:cs typeface="Arial" panose="020B0604020202020204" pitchFamily="34" charset="0"/>
              </a:rPr>
              <a:t>Ransomware was again the top attack type in 2021.</a:t>
            </a:r>
            <a:r>
              <a:rPr lang="en-US" dirty="0"/>
              <a:t>This is a great slide to kickoff here as we have discussed more on X-Force findings in the client presentation. Every size &amp; type of client is likely experiencing these pain points right now. To point</a:t>
            </a:r>
            <a:r>
              <a:rPr lang="en-US" strike="sngStrike" dirty="0">
                <a:solidFill>
                  <a:srgbClr val="FF0000"/>
                </a:solidFill>
              </a:rPr>
              <a:t> </a:t>
            </a:r>
            <a:r>
              <a:rPr lang="en-US" dirty="0"/>
              <a:t>out that not only are ransomware and data attacks growing the fastest, but they are also the most profitable for cyber criminals, averaging tens of millions of dollars of profit between ransoms paid and the value of stolen data, which occurs in 13% of ransomware attacks. </a:t>
            </a:r>
            <a:br>
              <a:rPr lang="en-US" dirty="0"/>
            </a:br>
            <a:br>
              <a:rPr lang="en-US" dirty="0"/>
            </a:br>
            <a:r>
              <a:rPr lang="en-US" dirty="0"/>
              <a:t>At the same time, “classic” attacks like Distributed Denial of Attack (DDOS), phishing, and classic malware like Advanced Persistent Threats continue to plague businesses large and small.</a:t>
            </a:r>
            <a:br>
              <a:rPr lang="en-US" dirty="0"/>
            </a:br>
            <a:endParaRPr lang="en-US" dirty="0"/>
          </a:p>
          <a:p>
            <a:r>
              <a:rPr lang="en-US" sz="1000" dirty="0">
                <a:latin typeface="Arial" panose="020B0604020202020204" pitchFamily="34" charset="0"/>
                <a:cs typeface="Arial" panose="020B0604020202020204" pitchFamily="34" charset="0"/>
              </a:rPr>
              <a:t>IBM X-Force </a:t>
            </a:r>
            <a:r>
              <a:rPr lang="en-US" sz="1000" dirty="0">
                <a:effectLst/>
                <a:latin typeface="Arial" panose="020B0604020202020204" pitchFamily="34" charset="0"/>
                <a:cs typeface="Arial" panose="020B0604020202020204" pitchFamily="34" charset="0"/>
              </a:rPr>
              <a:t>research revealed that Microsoft, Apple and Google were the top three brands criminals attempted to mimic. These mega brands were used repeatedly in phishing kits, with attackers likely seeking to capitalize on their popularity and the trust many consumers place in them. </a:t>
            </a:r>
            <a:br>
              <a:rPr lang="en-US" sz="1000" dirty="0">
                <a:effectLst/>
                <a:latin typeface="Arial" panose="020B0604020202020204" pitchFamily="34" charset="0"/>
                <a:cs typeface="Arial" panose="020B0604020202020204" pitchFamily="34" charset="0"/>
              </a:rPr>
            </a:br>
            <a:br>
              <a:rPr lang="en-US" sz="1000" dirty="0">
                <a:effectLst/>
                <a:latin typeface="Arial" panose="020B0604020202020204" pitchFamily="34" charset="0"/>
                <a:cs typeface="Arial" panose="020B0604020202020204" pitchFamily="34" charset="0"/>
              </a:rPr>
            </a:br>
            <a:endParaRPr lang="en-US" sz="1000" dirty="0">
              <a:latin typeface="Arial" panose="020B0604020202020204" pitchFamily="34" charset="0"/>
              <a:cs typeface="Arial" panose="020B0604020202020204" pitchFamily="34" charset="0"/>
            </a:endParaRPr>
          </a:p>
          <a:p>
            <a:pPr marR="0" lvl="0" algn="l" defTabSz="914400" rtl="0" eaLnBrk="1" fontAlgn="auto" latinLnBrk="0" hangingPunct="1">
              <a:spcBef>
                <a:spcPts val="0"/>
              </a:spcBef>
              <a:spcAft>
                <a:spcPts val="0"/>
              </a:spcAft>
              <a:buClrTx/>
              <a:buSzTx/>
              <a:tabLst/>
              <a:defRPr/>
            </a:pPr>
            <a:r>
              <a:rPr lang="en-US" sz="1000" b="1" dirty="0">
                <a:latin typeface="Arial" panose="020B0604020202020204" pitchFamily="34" charset="0"/>
                <a:cs typeface="Arial" panose="020B0604020202020204" pitchFamily="34" charset="0"/>
              </a:rPr>
              <a:t>Source: </a:t>
            </a:r>
            <a:endParaRPr lang="en-US" b="1" dirty="0"/>
          </a:p>
          <a:p>
            <a:pPr marL="171450" marR="0" lvl="0" indent="-171450" algn="l" defTabSz="914400" rtl="0" eaLnBrk="1" fontAlgn="auto" latinLnBrk="0" hangingPunct="1">
              <a:spcBef>
                <a:spcPts val="0"/>
              </a:spcBef>
              <a:spcAft>
                <a:spcPts val="0"/>
              </a:spcAft>
              <a:buClrTx/>
              <a:buSzTx/>
              <a:buFont typeface="Arial" panose="020B0604020202020204" pitchFamily="34" charset="0"/>
              <a:buChar char="•"/>
              <a:tabLst/>
              <a:defRPr/>
            </a:pPr>
            <a:r>
              <a:rPr lang="en-US" sz="1000" dirty="0">
                <a:latin typeface="Arial" panose="020B0604020202020204" pitchFamily="34" charset="0"/>
                <a:cs typeface="Arial" panose="020B0604020202020204" pitchFamily="34" charset="0"/>
              </a:rPr>
              <a:t>X-Force Threat Intelligence index 2022: https://</a:t>
            </a:r>
            <a:r>
              <a:rPr lang="en-US" sz="1000" dirty="0" err="1">
                <a:latin typeface="Arial" panose="020B0604020202020204" pitchFamily="34" charset="0"/>
                <a:cs typeface="Arial" panose="020B0604020202020204" pitchFamily="34" charset="0"/>
              </a:rPr>
              <a:t>www.ibm.com</a:t>
            </a:r>
            <a:r>
              <a:rPr lang="en-US" sz="1000" dirty="0">
                <a:latin typeface="Arial" panose="020B0604020202020204" pitchFamily="34" charset="0"/>
                <a:cs typeface="Arial" panose="020B0604020202020204" pitchFamily="34" charset="0"/>
              </a:rPr>
              <a:t>/reports/data-breach</a:t>
            </a:r>
            <a:endParaRPr lang="en-US" sz="1000" dirty="0">
              <a:solidFill>
                <a:srgbClr val="FF0000"/>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1E915BE5-A693-8431-BCF9-08F1C9D7E1AF}"/>
              </a:ext>
            </a:extLst>
          </p:cNvPr>
          <p:cNvSpPr>
            <a:spLocks noGrp="1"/>
          </p:cNvSpPr>
          <p:nvPr>
            <p:ph type="sldNum" sz="quarter" idx="5"/>
          </p:nvPr>
        </p:nvSpPr>
        <p:spPr/>
        <p:txBody>
          <a:bodyPr/>
          <a:lstStyle/>
          <a:p>
            <a:fld id="{6E2E38B8-B0B4-AD41-AC6E-B781F46A9FD3}"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5"/>
        <p:cNvGrpSpPr/>
        <p:nvPr/>
      </p:nvGrpSpPr>
      <p:grpSpPr>
        <a:xfrm>
          <a:off x="0" y="0"/>
          <a:ext cx="0" cy="0"/>
          <a:chOff x="0" y="0"/>
          <a:chExt cx="0" cy="0"/>
        </a:xfrm>
      </p:grpSpPr>
      <p:sp>
        <p:nvSpPr>
          <p:cNvPr id="1656" name="Google Shape;1656;p99:notes"/>
          <p:cNvSpPr>
            <a:spLocks noGrp="1" noRot="1" noChangeAspect="1"/>
          </p:cNvSpPr>
          <p:nvPr>
            <p:ph type="sldImg" idx="2"/>
          </p:nvPr>
        </p:nvSpPr>
        <p:spPr>
          <a:xfrm>
            <a:off x="1836738" y="236538"/>
            <a:ext cx="3184525" cy="17922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7" name="Google Shape;1657;p99:notes"/>
          <p:cNvSpPr txBox="1">
            <a:spLocks noGrp="1"/>
          </p:cNvSpPr>
          <p:nvPr>
            <p:ph type="body" idx="1"/>
          </p:nvPr>
        </p:nvSpPr>
        <p:spPr>
          <a:xfrm>
            <a:off x="685800" y="2313432"/>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en-US" b="0" i="0" dirty="0">
                <a:latin typeface="Arial" panose="020B0604020202020204" pitchFamily="34" charset="0"/>
                <a:cs typeface="Arial" panose="020B0604020202020204" pitchFamily="34" charset="0"/>
              </a:rPr>
              <a:t>Stop and think for a moment about what this slide is saying—sellers can notice that every type of company is affected. No organization is immune to cyber attacks. Cybersecurity </a:t>
            </a:r>
            <a:r>
              <a:rPr lang="en-US" b="0" i="0" u="none" strike="noStrike" dirty="0">
                <a:effectLst/>
                <a:latin typeface="Arial" panose="020B0604020202020204" pitchFamily="34" charset="0"/>
                <a:cs typeface="Arial" panose="020B0604020202020204" pitchFamily="34" charset="0"/>
              </a:rPr>
              <a:t>and digitalization-related risks have been prominent for several years, but many digital transformation risks remain under mitigated. </a:t>
            </a:r>
            <a:r>
              <a:rPr lang="en-US" b="0" i="0" dirty="0">
                <a:latin typeface="Arial" panose="020B0604020202020204" pitchFamily="34" charset="0"/>
                <a:cs typeface="Arial" panose="020B0604020202020204" pitchFamily="34" charset="0"/>
              </a:rPr>
              <a:t>For the first time, manufacturing took over the title of being the top attacked industry from finance &amp; insurance. </a:t>
            </a:r>
            <a:br>
              <a:rPr lang="en-US" b="0" i="0" dirty="0">
                <a:latin typeface="Arial" panose="020B0604020202020204" pitchFamily="34" charset="0"/>
                <a:cs typeface="Arial" panose="020B0604020202020204" pitchFamily="34" charset="0"/>
              </a:rPr>
            </a:br>
            <a:br>
              <a:rPr lang="en-US" b="0" i="0" dirty="0">
                <a:latin typeface="Arial" panose="020B0604020202020204" pitchFamily="34" charset="0"/>
                <a:cs typeface="Arial" panose="020B0604020202020204" pitchFamily="34" charset="0"/>
              </a:rPr>
            </a:br>
            <a:r>
              <a:rPr lang="en-US" b="0" i="0" dirty="0">
                <a:effectLst/>
                <a:latin typeface="Arial" panose="020B0604020202020204" pitchFamily="34" charset="0"/>
                <a:cs typeface="Arial" panose="020B0604020202020204" pitchFamily="34" charset="0"/>
              </a:rPr>
              <a:t>Cybersecurity is also becoming very critical in the manufacturing space as industrial IoT merges the IT environment with the OT environment connecting more and more the physical machine or objects into the connected ecosystem. </a:t>
            </a:r>
            <a:br>
              <a:rPr lang="en-US" b="0" i="0" dirty="0">
                <a:effectLst/>
                <a:latin typeface="Arial" panose="020B0604020202020204" pitchFamily="34" charset="0"/>
                <a:cs typeface="Arial" panose="020B0604020202020204" pitchFamily="34" charset="0"/>
              </a:rPr>
            </a:br>
            <a:endParaRPr lang="en-US" b="0" i="0" dirty="0">
              <a:latin typeface="Arial" panose="020B0604020202020204" pitchFamily="34" charset="0"/>
              <a:cs typeface="Arial" panose="020B0604020202020204" pitchFamily="34" charset="0"/>
            </a:endParaRPr>
          </a:p>
          <a:p>
            <a:pPr>
              <a:lnSpc>
                <a:spcPct val="110000"/>
              </a:lnSpc>
            </a:pPr>
            <a:r>
              <a:rPr lang="en-US" b="0" i="0" dirty="0">
                <a:effectLst/>
                <a:latin typeface="Arial" panose="020B0604020202020204" pitchFamily="34" charset="0"/>
                <a:cs typeface="Arial" panose="020B0604020202020204" pitchFamily="34" charset="0"/>
              </a:rPr>
              <a:t>Supply chain security was pushed to the forefront of government and policymakers’ attention, with the Biden administration’s executive order on cybersecurity, and guidance from the U.S. Department of Homeland Security, CISA, and NIST doubling down on zero trust guidance.</a:t>
            </a:r>
            <a:br>
              <a:rPr lang="en-US" b="0" i="0" dirty="0">
                <a:effectLst/>
                <a:latin typeface="Arial" panose="020B0604020202020204" pitchFamily="34" charset="0"/>
                <a:cs typeface="Arial" panose="020B0604020202020204" pitchFamily="34" charset="0"/>
              </a:rPr>
            </a:br>
            <a:br>
              <a:rPr lang="en-US" b="0" i="0" dirty="0">
                <a:effectLst/>
                <a:latin typeface="Arial" panose="020B0604020202020204" pitchFamily="34" charset="0"/>
                <a:cs typeface="Arial" panose="020B0604020202020204" pitchFamily="34" charset="0"/>
              </a:rPr>
            </a:br>
            <a:r>
              <a:rPr lang="en-US" b="0" i="0" dirty="0">
                <a:effectLst/>
                <a:latin typeface="Arial" panose="020B0604020202020204" pitchFamily="34" charset="0"/>
                <a:cs typeface="Arial" panose="020B0604020202020204" pitchFamily="34" charset="0"/>
              </a:rPr>
              <a:t>Vulnerability exploitation was the top initial attack vector in manufacturing, an industry grappling with the effects of supply chain pressures and delays. A notional cybersecurity landscape spans around bad actor pushing malware to end user through network infrastructure usually breaching firewall or proxies. </a:t>
            </a:r>
            <a:endParaRPr lang="en-US" b="0" i="0" dirty="0">
              <a:latin typeface="Arial" panose="020B0604020202020204" pitchFamily="34" charset="0"/>
              <a:cs typeface="Arial" panose="020B0604020202020204" pitchFamily="34" charset="0"/>
            </a:endParaRPr>
          </a:p>
          <a:p>
            <a:pPr>
              <a:lnSpc>
                <a:spcPct val="110000"/>
              </a:lnSpc>
            </a:pPr>
            <a:r>
              <a:rPr lang="en-US" b="0" i="0" dirty="0">
                <a:effectLst/>
                <a:latin typeface="Arial" panose="020B0604020202020204" pitchFamily="34" charset="0"/>
                <a:cs typeface="Arial" panose="020B0604020202020204" pitchFamily="34" charset="0"/>
              </a:rPr>
              <a:t> </a:t>
            </a:r>
          </a:p>
          <a:p>
            <a:pPr>
              <a:lnSpc>
                <a:spcPct val="110000"/>
              </a:lnSpc>
            </a:pPr>
            <a:r>
              <a:rPr lang="en-US" b="0" i="0" dirty="0">
                <a:latin typeface="Arial" panose="020B0604020202020204" pitchFamily="34" charset="0"/>
                <a:cs typeface="Arial" panose="020B0604020202020204" pitchFamily="34" charset="0"/>
              </a:rPr>
              <a:t>All sellers should be very familiar with the data contained in the X-Force Threat Intelligence Index report, which can be used to discuss statistics for a specific opportunity being worked on for any of IBM Security products. A link to the recent report can be found in the speaker notes.</a:t>
            </a:r>
            <a:br>
              <a:rPr lang="en-US" b="0" i="0" dirty="0">
                <a:latin typeface="Arial" panose="020B0604020202020204" pitchFamily="34" charset="0"/>
                <a:cs typeface="Arial" panose="020B0604020202020204" pitchFamily="34" charset="0"/>
              </a:rPr>
            </a:br>
            <a:br>
              <a:rPr lang="en-US" b="0" i="0" dirty="0">
                <a:latin typeface="Arial" panose="020B0604020202020204" pitchFamily="34" charset="0"/>
                <a:cs typeface="Arial" panose="020B0604020202020204" pitchFamily="34" charset="0"/>
              </a:rPr>
            </a:br>
            <a:r>
              <a:rPr lang="en-US" b="0" i="0" dirty="0">
                <a:latin typeface="Arial" panose="020B0604020202020204" pitchFamily="34" charset="0"/>
                <a:cs typeface="Arial" panose="020B0604020202020204" pitchFamily="34" charset="0"/>
              </a:rPr>
              <a:t>Notes:</a:t>
            </a:r>
          </a:p>
          <a:p>
            <a:pPr marL="171450" indent="-171450">
              <a:lnSpc>
                <a:spcPct val="110000"/>
              </a:lnSpc>
              <a:buFont typeface="Arial" panose="020B0604020202020204" pitchFamily="34" charset="0"/>
              <a:buChar char="•"/>
            </a:pPr>
            <a:r>
              <a:rPr lang="en-US" b="0" i="0" dirty="0">
                <a:latin typeface="Arial" panose="020B0604020202020204" pitchFamily="34" charset="0"/>
                <a:cs typeface="Arial" panose="020B0604020202020204" pitchFamily="34" charset="0"/>
              </a:rPr>
              <a:t>X-Force Threat Intelligence Index report: </a:t>
            </a:r>
            <a:r>
              <a:rPr lang="en-US" b="0" i="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https://www.ibm.com/downloads/cas/ADLMYLAZ</a:t>
            </a:r>
            <a:r>
              <a:rPr lang="en-US" b="0" i="0" dirty="0">
                <a:latin typeface="Arial" panose="020B0604020202020204" pitchFamily="34" charset="0"/>
                <a:cs typeface="Arial" panose="020B0604020202020204" pitchFamily="34" charset="0"/>
              </a:rPr>
              <a:t> </a:t>
            </a:r>
          </a:p>
          <a:p>
            <a:pPr marL="171450" indent="-171450">
              <a:lnSpc>
                <a:spcPct val="110000"/>
              </a:lnSpc>
              <a:buFont typeface="Arial" panose="020B0604020202020204" pitchFamily="34" charset="0"/>
              <a:buChar char="•"/>
            </a:pPr>
            <a:r>
              <a:rPr lang="en-US" b="0" i="0" dirty="0">
                <a:latin typeface="Arial" panose="020B0604020202020204" pitchFamily="34" charset="0"/>
                <a:cs typeface="Arial" panose="020B0604020202020204" pitchFamily="34" charset="0"/>
              </a:rPr>
              <a:t>NIST: </a:t>
            </a:r>
            <a:r>
              <a:rPr lang="en-US" b="0" i="0" u="none" strike="noStrike" dirty="0">
                <a:effectLst/>
                <a:latin typeface="Arial" panose="020B0604020202020204" pitchFamily="34" charset="0"/>
                <a:cs typeface="Arial" panose="020B0604020202020204" pitchFamily="34" charset="0"/>
              </a:rPr>
              <a:t>National Institute of Standards and Technology at the U.S. Department of Commerce</a:t>
            </a:r>
            <a:endParaRPr lang="en-US" b="0" i="0" dirty="0">
              <a:latin typeface="Arial" panose="020B0604020202020204" pitchFamily="34" charset="0"/>
              <a:cs typeface="Arial" panose="020B0604020202020204" pitchFamily="34" charset="0"/>
            </a:endParaRPr>
          </a:p>
          <a:p>
            <a:pPr marL="171450" indent="-171450">
              <a:lnSpc>
                <a:spcPct val="110000"/>
              </a:lnSpc>
              <a:buFont typeface="Arial" panose="020B0604020202020204" pitchFamily="34" charset="0"/>
              <a:buChar char="•"/>
            </a:pPr>
            <a:r>
              <a:rPr lang="en-US" b="0" i="0" dirty="0">
                <a:latin typeface="Arial" panose="020B0604020202020204" pitchFamily="34" charset="0"/>
                <a:cs typeface="Arial" panose="020B0604020202020204" pitchFamily="34" charset="0"/>
              </a:rPr>
              <a:t>CISA: </a:t>
            </a:r>
            <a:r>
              <a:rPr lang="en-US" b="0" i="0" u="none" strike="noStrike" dirty="0">
                <a:effectLst/>
                <a:latin typeface="Arial" panose="020B0604020202020204" pitchFamily="34" charset="0"/>
                <a:cs typeface="Arial" panose="020B0604020202020204" pitchFamily="34" charset="0"/>
              </a:rPr>
              <a:t>Cybersecurity and Infrastructure Security Agency</a:t>
            </a:r>
            <a:endParaRPr lang="en-US" b="0" i="0" dirty="0">
              <a:latin typeface="Arial" panose="020B0604020202020204" pitchFamily="34" charset="0"/>
              <a:cs typeface="Arial" panose="020B0604020202020204" pitchFamily="34" charset="0"/>
            </a:endParaRPr>
          </a:p>
          <a:p>
            <a:pPr marL="171450" indent="-171450">
              <a:lnSpc>
                <a:spcPct val="110000"/>
              </a:lnSpc>
              <a:buFont typeface="Arial" panose="020B0604020202020204" pitchFamily="34" charset="0"/>
              <a:buChar char="•"/>
            </a:pPr>
            <a:r>
              <a:rPr lang="en-US" b="0" i="0" dirty="0">
                <a:latin typeface="Arial" panose="020B0604020202020204" pitchFamily="34" charset="0"/>
                <a:cs typeface="Arial" panose="020B0604020202020204" pitchFamily="34" charset="0"/>
              </a:rPr>
              <a:t>OT: </a:t>
            </a:r>
            <a:r>
              <a:rPr lang="en-US" b="0" i="0" u="none" strike="noStrike" dirty="0">
                <a:effectLst/>
                <a:latin typeface="Arial" panose="020B0604020202020204" pitchFamily="34" charset="0"/>
                <a:cs typeface="Arial" panose="020B0604020202020204" pitchFamily="34" charset="0"/>
              </a:rPr>
              <a:t>Operational Technology </a:t>
            </a:r>
            <a:endParaRPr lang="en-US" b="0" i="0" dirty="0">
              <a:latin typeface="Arial" panose="020B0604020202020204" pitchFamily="34" charset="0"/>
              <a:cs typeface="Arial" panose="020B0604020202020204" pitchFamily="34" charset="0"/>
            </a:endParaRPr>
          </a:p>
          <a:p>
            <a:pPr marL="171450" indent="-171450">
              <a:lnSpc>
                <a:spcPct val="110000"/>
              </a:lnSpc>
              <a:buFont typeface="Arial" panose="020B0604020202020204" pitchFamily="34" charset="0"/>
              <a:buChar char="•"/>
            </a:pPr>
            <a:r>
              <a:rPr lang="en-US" b="0" i="0" dirty="0">
                <a:latin typeface="Arial" panose="020B0604020202020204" pitchFamily="34" charset="0"/>
                <a:cs typeface="Arial" panose="020B0604020202020204" pitchFamily="34" charset="0"/>
              </a:rPr>
              <a:t>IoT: </a:t>
            </a:r>
            <a:r>
              <a:rPr lang="en-US" b="0" i="0" u="none" strike="noStrike" dirty="0">
                <a:effectLst/>
                <a:latin typeface="Arial" panose="020B0604020202020204" pitchFamily="34" charset="0"/>
                <a:cs typeface="Arial" panose="020B0604020202020204" pitchFamily="34" charset="0"/>
              </a:rPr>
              <a:t>Internet of Things</a:t>
            </a:r>
            <a:endParaRPr lang="en-US" b="0" i="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8773BC74-21B3-A719-881C-BD5C3ED86FEE}"/>
              </a:ext>
            </a:extLst>
          </p:cNvPr>
          <p:cNvSpPr>
            <a:spLocks noGrp="1"/>
          </p:cNvSpPr>
          <p:nvPr>
            <p:ph type="sldNum" sz="quarter" idx="5"/>
          </p:nvPr>
        </p:nvSpPr>
        <p:spPr/>
        <p:txBody>
          <a:bodyPr/>
          <a:lstStyle/>
          <a:p>
            <a:fld id="{6E2E38B8-B0B4-AD41-AC6E-B781F46A9FD3}" type="slidenum">
              <a:rPr lang="en-US" smtClean="0"/>
              <a:pPr/>
              <a:t>4</a:t>
            </a:fld>
            <a:endParaRPr lang="en-US"/>
          </a:p>
        </p:txBody>
      </p:sp>
    </p:spTree>
    <p:extLst>
      <p:ext uri="{BB962C8B-B14F-4D97-AF65-F5344CB8AC3E}">
        <p14:creationId xmlns:p14="http://schemas.microsoft.com/office/powerpoint/2010/main" val="651030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5"/>
        <p:cNvGrpSpPr/>
        <p:nvPr/>
      </p:nvGrpSpPr>
      <p:grpSpPr>
        <a:xfrm>
          <a:off x="0" y="0"/>
          <a:ext cx="0" cy="0"/>
          <a:chOff x="0" y="0"/>
          <a:chExt cx="0" cy="0"/>
        </a:xfrm>
      </p:grpSpPr>
      <p:sp>
        <p:nvSpPr>
          <p:cNvPr id="1656" name="Google Shape;1656;p99:notes"/>
          <p:cNvSpPr>
            <a:spLocks noGrp="1" noRot="1" noChangeAspect="1"/>
          </p:cNvSpPr>
          <p:nvPr>
            <p:ph type="sldImg" idx="2"/>
          </p:nvPr>
        </p:nvSpPr>
        <p:spPr>
          <a:xfrm>
            <a:off x="1836738" y="236538"/>
            <a:ext cx="3184525" cy="17922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7" name="Google Shape;1657;p99:notes"/>
          <p:cNvSpPr txBox="1">
            <a:spLocks noGrp="1"/>
          </p:cNvSpPr>
          <p:nvPr>
            <p:ph type="body" idx="1"/>
          </p:nvPr>
        </p:nvSpPr>
        <p:spPr>
          <a:xfrm>
            <a:off x="685800" y="2240280"/>
            <a:ext cx="5486400" cy="4114800"/>
          </a:xfrm>
          <a:prstGeom prst="rect">
            <a:avLst/>
          </a:prstGeom>
          <a:noFill/>
          <a:ln>
            <a:noFill/>
          </a:ln>
        </p:spPr>
        <p:txBody>
          <a:bodyPr spcFirstLastPara="1" wrap="square" lIns="91425" tIns="45700" rIns="91425" bIns="45700" anchor="t" anchorCtr="0">
            <a:normAutofit/>
          </a:bodyPr>
          <a:lstStyle/>
          <a:p>
            <a:pPr marL="0" marR="0" lvl="0" indent="0" algn="l" defTabSz="914400" rtl="0" eaLnBrk="1" fontAlgn="auto" latinLnBrk="0" hangingPunct="1">
              <a:spcBef>
                <a:spcPts val="0"/>
              </a:spcBef>
              <a:spcAft>
                <a:spcPts val="0"/>
              </a:spcAft>
              <a:buClrTx/>
              <a:buSzTx/>
              <a:buFontTx/>
              <a:buNone/>
              <a:tabLst/>
              <a:defRPr/>
            </a:pPr>
            <a:r>
              <a:rPr lang="en-US" sz="1000" b="0" i="0" dirty="0">
                <a:latin typeface="Arial" panose="020B0604020202020204" pitchFamily="34" charset="0"/>
                <a:cs typeface="Arial" panose="020B0604020202020204" pitchFamily="34" charset="0"/>
              </a:rPr>
              <a:t>Well as we learned every vertical is target for cyber criminals. So here comes an opportunity for us. Per recent Mind Commerce report, </a:t>
            </a:r>
            <a:r>
              <a:rPr lang="en-US" sz="1000" b="0" i="0" dirty="0">
                <a:effectLst/>
                <a:latin typeface="Arial" panose="020B0604020202020204" pitchFamily="34" charset="0"/>
                <a:cs typeface="Arial" panose="020B0604020202020204" pitchFamily="34" charset="0"/>
              </a:rPr>
              <a:t>Enterprise and government spending for cybersecurity products, managed services, and professional services will be substantial over the course of the next few years. Global spending on cybersecurity products and services will reach $881.6 billion in 2030. Client’s spending is driven by the realization of increasingly more voluminous and sophisticated global threats to digital infrastructure. </a:t>
            </a:r>
            <a:endParaRPr lang="en-US" sz="1000" b="0" i="0" dirty="0">
              <a:latin typeface="Arial" panose="020B0604020202020204" pitchFamily="34" charset="0"/>
              <a:cs typeface="Arial" panose="020B0604020202020204" pitchFamily="34" charset="0"/>
            </a:endParaRPr>
          </a:p>
          <a:p>
            <a:pPr marL="0" marR="0" lvl="0" indent="0" algn="l" defTabSz="914400" rtl="0" eaLnBrk="1" fontAlgn="auto" latinLnBrk="0" hangingPunct="1">
              <a:spcBef>
                <a:spcPts val="0"/>
              </a:spcBef>
              <a:spcAft>
                <a:spcPts val="0"/>
              </a:spcAft>
              <a:buClrTx/>
              <a:buSzTx/>
              <a:buFontTx/>
              <a:buNone/>
              <a:tabLst/>
              <a:defRPr/>
            </a:pPr>
            <a:r>
              <a:rPr lang="en-US" sz="1000" b="0" i="0" dirty="0">
                <a:effectLst/>
                <a:latin typeface="Arial" panose="020B0604020202020204" pitchFamily="34" charset="0"/>
                <a:cs typeface="Arial" panose="020B0604020202020204" pitchFamily="34" charset="0"/>
              </a:rPr>
              <a:t> </a:t>
            </a:r>
            <a:endParaRPr lang="en-US" sz="1000" b="0" i="0" dirty="0">
              <a:latin typeface="Arial" panose="020B0604020202020204" pitchFamily="34" charset="0"/>
              <a:cs typeface="Arial" panose="020B0604020202020204" pitchFamily="34" charset="0"/>
            </a:endParaRPr>
          </a:p>
          <a:p>
            <a:r>
              <a:rPr lang="en-US" sz="1000" b="0" i="0" dirty="0">
                <a:latin typeface="Arial" panose="020B0604020202020204" pitchFamily="34" charset="0"/>
                <a:cs typeface="Arial" panose="020B0604020202020204" pitchFamily="34" charset="0"/>
              </a:rPr>
              <a:t>Source: </a:t>
            </a:r>
          </a:p>
          <a:p>
            <a:pPr marL="171450" indent="-171450">
              <a:buFont typeface="Arial" panose="020B0604020202020204" pitchFamily="34" charset="0"/>
              <a:buChar char="•"/>
            </a:pPr>
            <a:r>
              <a:rPr lang="en-US" sz="1000" b="0" i="0" dirty="0">
                <a:latin typeface="Arial" panose="020B0604020202020204" pitchFamily="34" charset="0"/>
                <a:cs typeface="Arial" panose="020B0604020202020204" pitchFamily="34" charset="0"/>
              </a:rPr>
              <a:t>Mind Commerce: https://</a:t>
            </a:r>
            <a:r>
              <a:rPr lang="en-US" sz="1000" b="0" i="0" dirty="0" err="1">
                <a:latin typeface="Arial" panose="020B0604020202020204" pitchFamily="34" charset="0"/>
                <a:cs typeface="Arial" panose="020B0604020202020204" pitchFamily="34" charset="0"/>
              </a:rPr>
              <a:t>ibm.northernlight.com</a:t>
            </a:r>
            <a:r>
              <a:rPr lang="en-US" sz="1000" b="0" i="0" dirty="0">
                <a:latin typeface="Arial" panose="020B0604020202020204" pitchFamily="34" charset="0"/>
                <a:cs typeface="Arial" panose="020B0604020202020204" pitchFamily="34" charset="0"/>
              </a:rPr>
              <a:t>/</a:t>
            </a:r>
            <a:r>
              <a:rPr lang="en-US" sz="1000" b="0" i="0" dirty="0" err="1">
                <a:latin typeface="Arial" panose="020B0604020202020204" pitchFamily="34" charset="0"/>
                <a:cs typeface="Arial" panose="020B0604020202020204" pitchFamily="34" charset="0"/>
              </a:rPr>
              <a:t>document.php?docid</a:t>
            </a:r>
            <a:r>
              <a:rPr lang="en-US" sz="1000" b="0" i="0" dirty="0">
                <a:latin typeface="Arial" panose="020B0604020202020204" pitchFamily="34" charset="0"/>
                <a:cs typeface="Arial" panose="020B0604020202020204" pitchFamily="34" charset="0"/>
              </a:rPr>
              <a:t>=IA20220330440000020&amp;datasource=</a:t>
            </a:r>
            <a:r>
              <a:rPr lang="en-US" sz="1000" b="0" i="0" dirty="0" err="1">
                <a:latin typeface="Arial" panose="020B0604020202020204" pitchFamily="34" charset="0"/>
                <a:cs typeface="Arial" panose="020B0604020202020204" pitchFamily="34" charset="0"/>
              </a:rPr>
              <a:t>IBM&amp;trans</a:t>
            </a:r>
            <a:r>
              <a:rPr lang="en-US" sz="1000" b="0" i="0" dirty="0">
                <a:latin typeface="Arial" panose="020B0604020202020204" pitchFamily="34" charset="0"/>
                <a:cs typeface="Arial" panose="020B0604020202020204" pitchFamily="34" charset="0"/>
              </a:rPr>
              <a:t>=</a:t>
            </a:r>
            <a:r>
              <a:rPr lang="en-US" sz="1000" b="0" i="0" dirty="0" err="1">
                <a:latin typeface="Arial" panose="020B0604020202020204" pitchFamily="34" charset="0"/>
                <a:cs typeface="Arial" panose="020B0604020202020204" pitchFamily="34" charset="0"/>
              </a:rPr>
              <a:t>view&amp;caller</a:t>
            </a:r>
            <a:r>
              <a:rPr lang="en-US" sz="1000" b="0" i="0" dirty="0">
                <a:latin typeface="Arial" panose="020B0604020202020204" pitchFamily="34" charset="0"/>
                <a:cs typeface="Arial" panose="020B0604020202020204" pitchFamily="34" charset="0"/>
              </a:rPr>
              <a:t>=</a:t>
            </a:r>
            <a:r>
              <a:rPr lang="en-US" sz="1000" b="0" i="0" dirty="0" err="1">
                <a:latin typeface="Arial" panose="020B0604020202020204" pitchFamily="34" charset="0"/>
                <a:cs typeface="Arial" panose="020B0604020202020204" pitchFamily="34" charset="0"/>
              </a:rPr>
              <a:t>resultslist</a:t>
            </a:r>
            <a:endParaRPr lang="en-US" sz="1000" b="0" i="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000" b="0" i="0" dirty="0">
                <a:latin typeface="Arial" panose="020B0604020202020204" pitchFamily="34" charset="0"/>
                <a:cs typeface="Arial" panose="020B0604020202020204" pitchFamily="34" charset="0"/>
              </a:rPr>
              <a:t>X-Force Threat Intelligence Index report: </a:t>
            </a:r>
            <a:r>
              <a:rPr lang="en-US" sz="1000" b="0" i="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https://www.ibm.com/downloads/cas/ADLMYLAZ</a:t>
            </a:r>
            <a:endParaRPr lang="en-US" sz="1000" b="0" i="0" dirty="0">
              <a:latin typeface="Arial" panose="020B0604020202020204" pitchFamily="34" charset="0"/>
              <a:cs typeface="Arial" panose="020B0604020202020204" pitchFamily="34" charset="0"/>
            </a:endParaRPr>
          </a:p>
          <a:p>
            <a:endParaRPr lang="en-US" sz="1000" b="0" i="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C7EFD73A-9D58-7905-BDEE-49B27E953C13}"/>
              </a:ext>
            </a:extLst>
          </p:cNvPr>
          <p:cNvSpPr>
            <a:spLocks noGrp="1"/>
          </p:cNvSpPr>
          <p:nvPr>
            <p:ph type="sldNum" sz="quarter" idx="5"/>
          </p:nvPr>
        </p:nvSpPr>
        <p:spPr/>
        <p:txBody>
          <a:bodyPr/>
          <a:lstStyle/>
          <a:p>
            <a:fld id="{6E2E38B8-B0B4-AD41-AC6E-B781F46A9FD3}" type="slidenum">
              <a:rPr lang="en-US" smtClean="0"/>
              <a:pPr/>
              <a:t>5</a:t>
            </a:fld>
            <a:endParaRPr lang="en-US"/>
          </a:p>
        </p:txBody>
      </p:sp>
    </p:spTree>
    <p:extLst>
      <p:ext uri="{BB962C8B-B14F-4D97-AF65-F5344CB8AC3E}">
        <p14:creationId xmlns:p14="http://schemas.microsoft.com/office/powerpoint/2010/main" val="3817743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5"/>
        <p:cNvGrpSpPr/>
        <p:nvPr/>
      </p:nvGrpSpPr>
      <p:grpSpPr>
        <a:xfrm>
          <a:off x="0" y="0"/>
          <a:ext cx="0" cy="0"/>
          <a:chOff x="0" y="0"/>
          <a:chExt cx="0" cy="0"/>
        </a:xfrm>
      </p:grpSpPr>
      <p:sp>
        <p:nvSpPr>
          <p:cNvPr id="1656" name="Google Shape;1656;p99:notes"/>
          <p:cNvSpPr>
            <a:spLocks noGrp="1" noRot="1" noChangeAspect="1"/>
          </p:cNvSpPr>
          <p:nvPr>
            <p:ph type="sldImg" idx="2"/>
          </p:nvPr>
        </p:nvSpPr>
        <p:spPr>
          <a:xfrm>
            <a:off x="1836738" y="236538"/>
            <a:ext cx="3184525" cy="17922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7" name="Google Shape;1657;p99:notes"/>
          <p:cNvSpPr txBox="1">
            <a:spLocks noGrp="1"/>
          </p:cNvSpPr>
          <p:nvPr>
            <p:ph type="body" idx="1"/>
          </p:nvPr>
        </p:nvSpPr>
        <p:spPr>
          <a:xfrm>
            <a:off x="685800" y="2258568"/>
            <a:ext cx="5486400" cy="4114800"/>
          </a:xfrm>
          <a:prstGeom prst="rect">
            <a:avLst/>
          </a:prstGeom>
          <a:noFill/>
          <a:ln>
            <a:noFill/>
          </a:ln>
        </p:spPr>
        <p:txBody>
          <a:bodyPr spcFirstLastPara="1" wrap="square" lIns="91425" tIns="45700" rIns="91425" bIns="45700" anchor="t" anchorCtr="0">
            <a:normAutofit/>
          </a:bodyPr>
          <a:lstStyle/>
          <a:p>
            <a:pPr>
              <a:defRPr/>
            </a:pPr>
            <a:r>
              <a:rPr lang="en-US" strike="noStrike" dirty="0"/>
              <a:t>In the earlier slide, we discussed broader addressable opportunities. </a:t>
            </a:r>
            <a:r>
              <a:rPr lang="en-US" sz="1000" b="0" i="0" dirty="0">
                <a:latin typeface="Arial" panose="020B0604020202020204" pitchFamily="34" charset="0"/>
                <a:cs typeface="Arial" panose="020B0604020202020204" pitchFamily="34" charset="0"/>
              </a:rPr>
              <a:t>This presents us with big global cybersecurity addressable market and opportunity for IBM to help its clients. </a:t>
            </a:r>
            <a:r>
              <a:rPr lang="en-US" strike="noStrike" dirty="0"/>
              <a:t>Per Gartner, every product segment presents an opportunity, and some segments show aggressive growth. We believe IBM's addressable market is in these three key segments, as highlighted, Threat and infrastructure protection, data security, and Identity &amp; Access management.</a:t>
            </a:r>
            <a:endParaRPr lang="en-US" sz="1000" strike="noStrike"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C23DE7B9-0F4B-6621-32BA-8F7590C81C77}"/>
              </a:ext>
            </a:extLst>
          </p:cNvPr>
          <p:cNvSpPr>
            <a:spLocks noGrp="1"/>
          </p:cNvSpPr>
          <p:nvPr>
            <p:ph type="sldNum" sz="quarter" idx="5"/>
          </p:nvPr>
        </p:nvSpPr>
        <p:spPr/>
        <p:txBody>
          <a:bodyPr/>
          <a:lstStyle/>
          <a:p>
            <a:fld id="{6E2E38B8-B0B4-AD41-AC6E-B781F46A9FD3}" type="slidenum">
              <a:rPr lang="en-US" smtClean="0"/>
              <a:pPr/>
              <a:t>6</a:t>
            </a:fld>
            <a:endParaRPr lang="en-US"/>
          </a:p>
        </p:txBody>
      </p:sp>
    </p:spTree>
    <p:extLst>
      <p:ext uri="{BB962C8B-B14F-4D97-AF65-F5344CB8AC3E}">
        <p14:creationId xmlns:p14="http://schemas.microsoft.com/office/powerpoint/2010/main" val="2493395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5"/>
        <p:cNvGrpSpPr/>
        <p:nvPr/>
      </p:nvGrpSpPr>
      <p:grpSpPr>
        <a:xfrm>
          <a:off x="0" y="0"/>
          <a:ext cx="0" cy="0"/>
          <a:chOff x="0" y="0"/>
          <a:chExt cx="0" cy="0"/>
        </a:xfrm>
      </p:grpSpPr>
      <p:sp>
        <p:nvSpPr>
          <p:cNvPr id="1656" name="Google Shape;1656;p99:notes"/>
          <p:cNvSpPr>
            <a:spLocks noGrp="1" noRot="1" noChangeAspect="1"/>
          </p:cNvSpPr>
          <p:nvPr>
            <p:ph type="sldImg" idx="2"/>
          </p:nvPr>
        </p:nvSpPr>
        <p:spPr>
          <a:xfrm>
            <a:off x="1836738" y="236538"/>
            <a:ext cx="3184525" cy="17922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7" name="Google Shape;1657;p99:notes"/>
          <p:cNvSpPr txBox="1">
            <a:spLocks noGrp="1"/>
          </p:cNvSpPr>
          <p:nvPr>
            <p:ph type="body" idx="1"/>
          </p:nvPr>
        </p:nvSpPr>
        <p:spPr>
          <a:xfrm>
            <a:off x="685800" y="2240280"/>
            <a:ext cx="5486400" cy="4114800"/>
          </a:xfrm>
          <a:prstGeom prst="rect">
            <a:avLst/>
          </a:prstGeom>
          <a:noFill/>
          <a:ln>
            <a:noFill/>
          </a:ln>
        </p:spPr>
        <p:txBody>
          <a:bodyPr spcFirstLastPara="1" wrap="square" lIns="91425" tIns="45700" rIns="91425" bIns="45700" anchor="t" anchorCtr="0">
            <a:normAutofit/>
          </a:bodyPr>
          <a:lstStyle/>
          <a:p>
            <a:pPr>
              <a:defRPr/>
            </a:pPr>
            <a:r>
              <a:rPr lang="en-US" sz="1000" dirty="0"/>
              <a:t>We learned about the worldwide market and IBM's opportunity for key segments. We all acknowledge that threat intelligence has been around for over a decade. One can argue there is nothing flashy about it. Now start to think differently about threat intelligence. Today, no company can operate without robust cybersecurity. While companies dedicate resources to responding to possible cyber threats, their cyberteams are overburdened by spending valuable time researching threats that have passed rather than concentrating on real-time prevention. </a:t>
            </a:r>
          </a:p>
          <a:p>
            <a:pPr>
              <a:defRPr/>
            </a:pPr>
            <a:r>
              <a:rPr lang="en-US" sz="1000" dirty="0"/>
              <a:t>Our job is to keep reminding the client how useful we are to assisting SOC to operate more productively. No matter what SIEM, SOAR, etc., products clients use for threat management. Let's look at user personas who will benefit from XForce threat intelligence. The most common SOC Analyst pain point is too many alerts resulting in alert fatigue, reducing productivity, slowing response times, and creating staff burn-out. Threat intelligence creates value that satisfies the preliminary and vital needs of SOC Analysts and Threat Analysts.</a:t>
            </a:r>
          </a:p>
          <a:p>
            <a:pPr>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SOC: Security Operations Center (The function of the security operations center (SOC) is to monitor, prevent, detect, investigate, and respond to cyber threats around the clock)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IOC: Indicator of Compromise (Indicators of compromise (IOCs) serve as forensic evidence of potential intrusions on a host system or network. These artifacts enable information security professionals and system administrators to detect intrusion attempts or other malicious activities)</a:t>
            </a:r>
          </a:p>
          <a:p>
            <a:pPr marL="171450" marR="0" lvl="0" indent="-171450" algn="l" defTabSz="914400" rtl="0" eaLnBrk="1" fontAlgn="auto" latinLnBrk="0" hangingPunct="1">
              <a:lnSpc>
                <a:spcPct val="100000"/>
              </a:lnSpc>
              <a:spcAft>
                <a:spcPts val="0"/>
              </a:spcAft>
              <a:buClrTx/>
              <a:buSzTx/>
              <a:buFont typeface="Arial" panose="020B0604020202020204" pitchFamily="34" charset="0"/>
              <a:buChar char="•"/>
              <a:tabLst/>
              <a:defRPr/>
            </a:pPr>
            <a:r>
              <a:rPr lang="en-US" sz="1000" b="0" i="0" dirty="0">
                <a:latin typeface="Arial" panose="020B0604020202020204" pitchFamily="34" charset="0"/>
                <a:cs typeface="Arial" panose="020B0604020202020204" pitchFamily="34" charset="0"/>
              </a:rPr>
              <a:t>SIEM: Security Information and Event Management</a:t>
            </a:r>
          </a:p>
          <a:p>
            <a:pPr marL="171450" marR="0" lvl="0" indent="-171450" algn="l" defTabSz="914400" rtl="0" eaLnBrk="1" fontAlgn="auto" latinLnBrk="0" hangingPunct="1">
              <a:lnSpc>
                <a:spcPct val="100000"/>
              </a:lnSpc>
              <a:spcAft>
                <a:spcPts val="0"/>
              </a:spcAft>
              <a:buClrTx/>
              <a:buSzTx/>
              <a:buFont typeface="Arial" panose="020B0604020202020204" pitchFamily="34" charset="0"/>
              <a:buChar char="•"/>
              <a:tabLst/>
              <a:defRPr/>
            </a:pPr>
            <a:r>
              <a:rPr lang="en-US" sz="1000" b="0" i="0" dirty="0">
                <a:latin typeface="Arial" panose="020B0604020202020204" pitchFamily="34" charset="0"/>
                <a:cs typeface="Arial" panose="020B0604020202020204" pitchFamily="34" charset="0"/>
              </a:rPr>
              <a:t>SOAR: Security Orchestration, Automation, and Response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2" name="Slide Number Placeholder 1">
            <a:extLst>
              <a:ext uri="{FF2B5EF4-FFF2-40B4-BE49-F238E27FC236}">
                <a16:creationId xmlns:a16="http://schemas.microsoft.com/office/drawing/2014/main" id="{80E3039D-5A67-BD1D-B60F-82FAF3FE4D54}"/>
              </a:ext>
            </a:extLst>
          </p:cNvPr>
          <p:cNvSpPr>
            <a:spLocks noGrp="1"/>
          </p:cNvSpPr>
          <p:nvPr>
            <p:ph type="sldNum" sz="quarter" idx="5"/>
          </p:nvPr>
        </p:nvSpPr>
        <p:spPr/>
        <p:txBody>
          <a:bodyPr/>
          <a:lstStyle/>
          <a:p>
            <a:fld id="{6E2E38B8-B0B4-AD41-AC6E-B781F46A9FD3}" type="slidenum">
              <a:rPr lang="en-US" smtClean="0"/>
              <a:pPr/>
              <a:t>7</a:t>
            </a:fld>
            <a:endParaRPr lang="en-US"/>
          </a:p>
        </p:txBody>
      </p:sp>
    </p:spTree>
    <p:extLst>
      <p:ext uri="{BB962C8B-B14F-4D97-AF65-F5344CB8AC3E}">
        <p14:creationId xmlns:p14="http://schemas.microsoft.com/office/powerpoint/2010/main" val="3602742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36738" y="228600"/>
            <a:ext cx="3184525" cy="1792288"/>
          </a:xfrm>
        </p:spPr>
      </p:sp>
      <p:sp>
        <p:nvSpPr>
          <p:cNvPr id="3" name="Notes Placeholder 2"/>
          <p:cNvSpPr>
            <a:spLocks noGrp="1"/>
          </p:cNvSpPr>
          <p:nvPr>
            <p:ph type="body" idx="1"/>
          </p:nvPr>
        </p:nvSpPr>
        <p:spPr>
          <a:xfrm>
            <a:off x="566928" y="2266188"/>
            <a:ext cx="6035040" cy="6408000"/>
          </a:xfrm>
        </p:spPr>
        <p:txBody>
          <a:bodyPr/>
          <a:lstStyle/>
          <a:p>
            <a:pPr marL="0" marR="0" lvl="0" indent="0" algn="l" defTabSz="914400" rtl="0" eaLnBrk="1" fontAlgn="auto" latinLnBrk="0" hangingPunct="1">
              <a:lnSpc>
                <a:spcPct val="100000"/>
              </a:lnSpc>
              <a:spcBef>
                <a:spcPts val="100"/>
              </a:spcBef>
              <a:spcAft>
                <a:spcPts val="100"/>
              </a:spcAft>
              <a:buClrTx/>
              <a:buSzTx/>
              <a:buFontTx/>
              <a:buNone/>
              <a:tabLst/>
              <a:defRPr/>
            </a:pPr>
            <a:r>
              <a:rPr lang="en-US" i="0" strike="noStrike" dirty="0">
                <a:effectLst/>
              </a:rPr>
              <a:t>Organizations use threat intelligence, artificial intelligence (AI), and automation to detect and contain a security incident. IBM has learned that Threat actors continue to experience large-scale success against targets.</a:t>
            </a:r>
            <a:r>
              <a:rPr lang="en-US" dirty="0"/>
              <a:t> I</a:t>
            </a:r>
            <a:r>
              <a:rPr lang="en-US" i="0" dirty="0">
                <a:effectLst/>
                <a:hlinkClick r:id="rId3">
                  <a:extLst>
                    <a:ext uri="{A12FA001-AC4F-418D-AE19-62706E023703}">
                      <ahyp:hlinkClr xmlns:ahyp="http://schemas.microsoft.com/office/drawing/2018/hyperlinkcolor" val="tx"/>
                    </a:ext>
                  </a:extLst>
                </a:hlinkClick>
              </a:rPr>
              <a:t>BM Security X-Force Threat Intelligence</a:t>
            </a:r>
            <a:r>
              <a:rPr lang="en-US" i="0" dirty="0">
                <a:effectLst/>
              </a:rPr>
              <a:t> platform</a:t>
            </a:r>
            <a:r>
              <a:rPr lang="en-US" i="0" strike="noStrike" dirty="0">
                <a:effectLst/>
              </a:rPr>
              <a:t> delivers knowledge, information, and data about cybersecurity threats, and other cybersecurity-related issues. It offers aggregation of machine-generated and human-generated more than two petabytes of threat intelligence available (from X-Force Analyst and partner sources) into a single stream. It enables you to rapidly research the latest global security threats, aggregate actionable intelligence, consult experts, and collaborate with peers. Contextual, prioritized, and actionable threat intelligence to connect the dots faster. Give security analysts time back for more high-value detection and analysis work. It helps users stay ahead of emerging threats.</a:t>
            </a:r>
          </a:p>
          <a:p>
            <a:pPr marL="0" marR="0" lvl="0" indent="0" algn="l" defTabSz="914400" rtl="0" eaLnBrk="1" fontAlgn="auto" latinLnBrk="0" hangingPunct="1">
              <a:lnSpc>
                <a:spcPct val="100000"/>
              </a:lnSpc>
              <a:spcBef>
                <a:spcPts val="100"/>
              </a:spcBef>
              <a:spcAft>
                <a:spcPts val="100"/>
              </a:spcAft>
              <a:buClrTx/>
              <a:buSzTx/>
              <a:buFontTx/>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100"/>
              </a:spcBef>
              <a:spcAft>
                <a:spcPts val="100"/>
              </a:spcAft>
              <a:buClrTx/>
              <a:buSzTx/>
              <a:buFontTx/>
              <a:buNone/>
              <a:tabLst/>
              <a:defRPr/>
            </a:pPr>
            <a:r>
              <a:rPr lang="en-US" i="0" strike="noStrike" dirty="0">
                <a:effectLst/>
              </a:rPr>
              <a:t>Notes:</a:t>
            </a:r>
            <a:endParaRPr lang="en-US" i="0" strike="noStrike" dirty="0">
              <a:effectLst/>
              <a:latin typeface="Arial" panose="020B0604020202020204" pitchFamily="34" charset="0"/>
              <a:cs typeface="Arial" panose="020B0604020202020204" pitchFamily="34" charset="0"/>
            </a:endParaRPr>
          </a:p>
          <a:p>
            <a:pPr marL="171450" indent="-171450">
              <a:spcBef>
                <a:spcPts val="100"/>
              </a:spcBef>
              <a:spcAft>
                <a:spcPts val="100"/>
              </a:spcAft>
              <a:buFont typeface="Arial" panose="020B0604020202020204" pitchFamily="34" charset="0"/>
              <a:buChar char="•"/>
              <a:defRPr/>
            </a:pPr>
            <a:r>
              <a:rPr lang="en-US" i="0" strike="noStrike" dirty="0">
                <a:effectLst/>
                <a:latin typeface="Arial" panose="020B0604020202020204" pitchFamily="34" charset="0"/>
                <a:cs typeface="Arial" panose="020B0604020202020204" pitchFamily="34" charset="0"/>
              </a:rPr>
              <a:t>AI: Artificial Intelligence (Artificial intelligence is the simulation of human intelligence processes by machines, especially computer systems)</a:t>
            </a:r>
          </a:p>
          <a:p>
            <a:pPr marL="171450" indent="-171450">
              <a:spcBef>
                <a:spcPts val="100"/>
              </a:spcBef>
              <a:spcAft>
                <a:spcPts val="100"/>
              </a:spcAft>
              <a:buFont typeface="Arial" panose="020B0604020202020204" pitchFamily="34" charset="0"/>
              <a:buChar char="•"/>
              <a:defRPr/>
            </a:pPr>
            <a:r>
              <a:rPr lang="en-US" i="0" strike="noStrike" dirty="0">
                <a:effectLst/>
                <a:latin typeface="Arial" panose="020B0604020202020204" pitchFamily="34" charset="0"/>
                <a:cs typeface="Arial" panose="020B0604020202020204" pitchFamily="34" charset="0"/>
              </a:rPr>
              <a:t>2PB+: Two petabyte plus (A petabyte is a measure of memory or data storage capacity that is equal to 2 to the 50thpower of bytes)</a:t>
            </a:r>
          </a:p>
        </p:txBody>
      </p:sp>
      <p:sp>
        <p:nvSpPr>
          <p:cNvPr id="4" name="Slide Number Placeholder 3">
            <a:extLst>
              <a:ext uri="{FF2B5EF4-FFF2-40B4-BE49-F238E27FC236}">
                <a16:creationId xmlns:a16="http://schemas.microsoft.com/office/drawing/2014/main" id="{33C04469-78F6-9866-34AA-AA02CC52084B}"/>
              </a:ext>
            </a:extLst>
          </p:cNvPr>
          <p:cNvSpPr>
            <a:spLocks noGrp="1"/>
          </p:cNvSpPr>
          <p:nvPr>
            <p:ph type="sldNum" sz="quarter" idx="5"/>
          </p:nvPr>
        </p:nvSpPr>
        <p:spPr/>
        <p:txBody>
          <a:bodyPr/>
          <a:lstStyle/>
          <a:p>
            <a:fld id="{6E2E38B8-B0B4-AD41-AC6E-B781F46A9FD3}" type="slidenum">
              <a:rPr lang="en-US" smtClean="0"/>
              <a:pPr/>
              <a:t>8</a:t>
            </a:fld>
            <a:endParaRPr lang="en-US"/>
          </a:p>
        </p:txBody>
      </p:sp>
    </p:spTree>
    <p:extLst>
      <p:ext uri="{BB962C8B-B14F-4D97-AF65-F5344CB8AC3E}">
        <p14:creationId xmlns:p14="http://schemas.microsoft.com/office/powerpoint/2010/main" val="1565184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36738" y="120650"/>
            <a:ext cx="3184525" cy="1792288"/>
          </a:xfrm>
        </p:spPr>
      </p:sp>
      <p:sp>
        <p:nvSpPr>
          <p:cNvPr id="3" name="Notes Placeholder 2"/>
          <p:cNvSpPr>
            <a:spLocks noGrp="1"/>
          </p:cNvSpPr>
          <p:nvPr>
            <p:ph type="body" idx="1"/>
          </p:nvPr>
        </p:nvSpPr>
        <p:spPr>
          <a:xfrm>
            <a:off x="493776" y="2068848"/>
            <a:ext cx="6126480" cy="6408000"/>
          </a:xfrm>
        </p:spPr>
        <p:txBody>
          <a:bodyPr/>
          <a:lstStyle/>
          <a:p>
            <a:pPr marL="0" marR="0" lvl="0" indent="0" algn="l" defTabSz="914400" rtl="0" eaLnBrk="1" fontAlgn="auto" latinLnBrk="0" hangingPunct="1">
              <a:lnSpc>
                <a:spcPct val="100000"/>
              </a:lnSpc>
              <a:spcBef>
                <a:spcPts val="100"/>
              </a:spcBef>
              <a:spcAft>
                <a:spcPts val="100"/>
              </a:spcAft>
              <a:buClrTx/>
              <a:buSzTx/>
              <a:buFontTx/>
              <a:buNone/>
              <a:tabLst/>
              <a:defRPr/>
            </a:pPr>
            <a:r>
              <a:rPr lang="en-US" i="0" u="none" strike="noStrike" dirty="0">
                <a:effectLst/>
                <a:latin typeface="Arial" panose="020B0604020202020204" pitchFamily="34" charset="0"/>
                <a:cs typeface="Arial" panose="020B0604020202020204" pitchFamily="34" charset="0"/>
              </a:rPr>
              <a:t>X-Force Threat Intelligence includes threat observables and indicators, including higher order of intelligence monitoring threat groups, threat activities, industry trends, malware analysis, and early warnings to gain better insights and prepare clients for any uncertainty. Security operations and cyber analysts mainly use threat intelligence to discover the source, cause, purpose, and technical specifications related to cybersecurity breaches or attacks on businesses. </a:t>
            </a:r>
            <a:br>
              <a:rPr lang="en-US" i="0" u="none" strike="noStrike" dirty="0">
                <a:effectLst/>
                <a:latin typeface="Arial" panose="020B0604020202020204" pitchFamily="34" charset="0"/>
                <a:cs typeface="Arial" panose="020B0604020202020204" pitchFamily="34" charset="0"/>
              </a:rPr>
            </a:br>
            <a:br>
              <a:rPr lang="en-US" i="0" u="none" strike="noStrike" dirty="0">
                <a:effectLst/>
                <a:latin typeface="Arial" panose="020B0604020202020204" pitchFamily="34" charset="0"/>
                <a:cs typeface="Arial" panose="020B0604020202020204" pitchFamily="34" charset="0"/>
              </a:rPr>
            </a:br>
            <a:r>
              <a:rPr lang="en-US" i="0" u="none" strike="noStrike" dirty="0">
                <a:effectLst/>
                <a:latin typeface="Arial" panose="020B0604020202020204" pitchFamily="34" charset="0"/>
                <a:cs typeface="Arial" panose="020B0604020202020204" pitchFamily="34" charset="0"/>
              </a:rPr>
              <a:t>Most organizations benefit from Threat Intel feed integration. Enterprise security teams can extend cyber threat detection capabilities, and increase the effectiveness of initial alert triage, threat hunting, or incident response. </a:t>
            </a:r>
            <a:br>
              <a:rPr lang="en-US" i="0" u="none" strike="noStrike" dirty="0">
                <a:effectLst/>
                <a:latin typeface="Arial" panose="020B0604020202020204" pitchFamily="34" charset="0"/>
                <a:cs typeface="Arial" panose="020B0604020202020204" pitchFamily="34" charset="0"/>
              </a:rPr>
            </a:br>
            <a:br>
              <a:rPr lang="en-US" i="0" u="none" strike="noStrike" dirty="0">
                <a:effectLst/>
                <a:latin typeface="Arial" panose="020B0604020202020204" pitchFamily="34" charset="0"/>
                <a:cs typeface="Arial" panose="020B0604020202020204" pitchFamily="34" charset="0"/>
              </a:rPr>
            </a:br>
            <a:r>
              <a:rPr lang="en-US" i="0" u="none" strike="noStrike" dirty="0">
                <a:effectLst/>
                <a:latin typeface="Arial" panose="020B0604020202020204" pitchFamily="34" charset="0"/>
                <a:cs typeface="Arial" panose="020B0604020202020204" pitchFamily="34" charset="0"/>
              </a:rPr>
              <a:t>Notes:</a:t>
            </a:r>
          </a:p>
          <a:p>
            <a:pPr marL="171450" marR="0" lvl="0" indent="-171450" algn="l" defTabSz="914400" rtl="0" eaLnBrk="1" fontAlgn="auto" latinLnBrk="0" hangingPunct="1">
              <a:lnSpc>
                <a:spcPct val="100000"/>
              </a:lnSpc>
              <a:spcBef>
                <a:spcPts val="100"/>
              </a:spcBef>
              <a:spcAft>
                <a:spcPts val="100"/>
              </a:spcAft>
              <a:buClrTx/>
              <a:buSzTx/>
              <a:buFont typeface="Arial" panose="020B0604020202020204" pitchFamily="34" charset="0"/>
              <a:buChar char="•"/>
              <a:tabLst/>
              <a:defRPr/>
            </a:pPr>
            <a:r>
              <a:rPr lang="en-US" sz="1000" i="0" kern="1200" dirty="0">
                <a:effectLst/>
                <a:latin typeface="Arial" panose="020B0604020202020204" pitchFamily="34" charset="0"/>
                <a:ea typeface="+mn-ea"/>
                <a:cs typeface="Arial" panose="020B0604020202020204" pitchFamily="34" charset="0"/>
              </a:rPr>
              <a:t>TTPs: Tactics, Techniques, and Procedures </a:t>
            </a:r>
          </a:p>
          <a:p>
            <a:pPr marL="0" marR="0" lvl="0" indent="0" algn="l" defTabSz="914400" rtl="0" eaLnBrk="1" fontAlgn="auto" latinLnBrk="0" hangingPunct="1">
              <a:lnSpc>
                <a:spcPct val="100000"/>
              </a:lnSpc>
              <a:spcBef>
                <a:spcPts val="100"/>
              </a:spcBef>
              <a:spcAft>
                <a:spcPts val="100"/>
              </a:spcAft>
              <a:buClrTx/>
              <a:buSzTx/>
              <a:buFontTx/>
              <a:buNone/>
              <a:tabLst/>
              <a:defRPr/>
            </a:pPr>
            <a:endParaRPr lang="en-US" i="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B0AD768D-8AC9-9689-DA24-6F6EA8D2638A}"/>
              </a:ext>
            </a:extLst>
          </p:cNvPr>
          <p:cNvSpPr>
            <a:spLocks noGrp="1"/>
          </p:cNvSpPr>
          <p:nvPr>
            <p:ph type="sldNum" sz="quarter" idx="5"/>
          </p:nvPr>
        </p:nvSpPr>
        <p:spPr/>
        <p:txBody>
          <a:bodyPr/>
          <a:lstStyle/>
          <a:p>
            <a:fld id="{6E2E38B8-B0B4-AD41-AC6E-B781F46A9FD3}" type="slidenum">
              <a:rPr lang="en-US" smtClean="0"/>
              <a:pPr/>
              <a:t>9</a:t>
            </a:fld>
            <a:endParaRPr lang="en-US"/>
          </a:p>
        </p:txBody>
      </p:sp>
    </p:spTree>
    <p:extLst>
      <p:ext uri="{BB962C8B-B14F-4D97-AF65-F5344CB8AC3E}">
        <p14:creationId xmlns:p14="http://schemas.microsoft.com/office/powerpoint/2010/main" val="2329379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120460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text (two columns, different text sizes)">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p>
            <a:r>
              <a:rPr lang="en-US"/>
              <a:t>Click to edit Master title style</a:t>
            </a:r>
            <a:endParaRPr lang="en-US" dirty="0"/>
          </a:p>
        </p:txBody>
      </p:sp>
      <p:sp>
        <p:nvSpPr>
          <p:cNvPr id="7" name="Content Placeholder"/>
          <p:cNvSpPr>
            <a:spLocks noGrp="1"/>
          </p:cNvSpPr>
          <p:nvPr>
            <p:ph sz="quarter" idx="13"/>
          </p:nvPr>
        </p:nvSpPr>
        <p:spPr>
          <a:xfrm>
            <a:off x="210312" y="1216152"/>
            <a:ext cx="4142232" cy="3279648"/>
          </a:xfrm>
        </p:spPr>
        <p:txBody>
          <a:bodyPr/>
          <a:lstStyle>
            <a:lvl1pPr>
              <a:defRPr sz="2400"/>
            </a:lvl1pPr>
          </a:lstStyle>
          <a:p>
            <a:pPr lvl="0"/>
            <a:r>
              <a:rPr lang="en-US"/>
              <a:t>Click to edit Master text styles</a:t>
            </a:r>
          </a:p>
        </p:txBody>
      </p:sp>
      <p:sp>
        <p:nvSpPr>
          <p:cNvPr id="6" name="Text Placeholder"/>
          <p:cNvSpPr>
            <a:spLocks noGrp="1"/>
          </p:cNvSpPr>
          <p:nvPr>
            <p:ph type="body" sz="quarter" idx="12"/>
          </p:nvPr>
        </p:nvSpPr>
        <p:spPr>
          <a:xfrm>
            <a:off x="4791456" y="1243584"/>
            <a:ext cx="4123944" cy="3252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3502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text (four columns)">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p>
            <a:r>
              <a:rPr lang="en-US"/>
              <a:t>Click to edit Master title style</a:t>
            </a:r>
            <a:endParaRPr lang="en-US" dirty="0"/>
          </a:p>
        </p:txBody>
      </p:sp>
      <p:sp>
        <p:nvSpPr>
          <p:cNvPr id="6" name="Text Placeholder 1"/>
          <p:cNvSpPr>
            <a:spLocks noGrp="1"/>
          </p:cNvSpPr>
          <p:nvPr>
            <p:ph type="body" sz="quarter" idx="12"/>
          </p:nvPr>
        </p:nvSpPr>
        <p:spPr>
          <a:xfrm>
            <a:off x="219456" y="1243584"/>
            <a:ext cx="1837944" cy="3252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2"/>
          <p:cNvSpPr>
            <a:spLocks noGrp="1"/>
          </p:cNvSpPr>
          <p:nvPr>
            <p:ph type="body" sz="quarter" idx="13"/>
          </p:nvPr>
        </p:nvSpPr>
        <p:spPr>
          <a:xfrm>
            <a:off x="2505456" y="1243584"/>
            <a:ext cx="1837944" cy="3252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p:cNvSpPr>
            <a:spLocks noGrp="1"/>
          </p:cNvSpPr>
          <p:nvPr>
            <p:ph type="body" sz="quarter" idx="14"/>
          </p:nvPr>
        </p:nvSpPr>
        <p:spPr>
          <a:xfrm>
            <a:off x="4791456" y="1243584"/>
            <a:ext cx="1837944" cy="3252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4"/>
          <p:cNvSpPr>
            <a:spLocks noGrp="1"/>
          </p:cNvSpPr>
          <p:nvPr>
            <p:ph type="body" sz="quarter" idx="15"/>
          </p:nvPr>
        </p:nvSpPr>
        <p:spPr>
          <a:xfrm>
            <a:off x="7077456" y="1243584"/>
            <a:ext cx="1837944" cy="3252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301257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text, half-image">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p>
            <a:r>
              <a:rPr lang="en-US"/>
              <a:t>Click to edit Master title style</a:t>
            </a:r>
            <a:endParaRPr lang="en-US" dirty="0"/>
          </a:p>
        </p:txBody>
      </p:sp>
      <p:sp>
        <p:nvSpPr>
          <p:cNvPr id="8" name="Text Placeholder"/>
          <p:cNvSpPr>
            <a:spLocks noGrp="1"/>
          </p:cNvSpPr>
          <p:nvPr>
            <p:ph type="body" sz="quarter" idx="13"/>
          </p:nvPr>
        </p:nvSpPr>
        <p:spPr>
          <a:xfrm>
            <a:off x="219456" y="1243584"/>
            <a:ext cx="4123944" cy="3252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p:cNvSpPr>
            <a:spLocks noGrp="1"/>
          </p:cNvSpPr>
          <p:nvPr>
            <p:ph type="pic" sz="quarter" idx="14"/>
          </p:nvPr>
        </p:nvSpPr>
        <p:spPr>
          <a:xfrm>
            <a:off x="4572000" y="0"/>
            <a:ext cx="4572000" cy="5143500"/>
          </a:xfrm>
        </p:spPr>
        <p:txBody>
          <a:bodyPr lIns="91440" tIns="91440" rIns="91440" bIns="91440"/>
          <a:lstStyle/>
          <a:p>
            <a:r>
              <a:rPr lang="en-US"/>
              <a:t>Click icon to add picture</a:t>
            </a:r>
          </a:p>
        </p:txBody>
      </p:sp>
    </p:spTree>
    <p:extLst>
      <p:ext uri="{BB962C8B-B14F-4D97-AF65-F5344CB8AC3E}">
        <p14:creationId xmlns:p14="http://schemas.microsoft.com/office/powerpoint/2010/main" val="288799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text (two narrow columns)">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4294632"/>
          </a:xfrm>
        </p:spPr>
        <p:txBody>
          <a:bodyPr/>
          <a:lstStyle/>
          <a:p>
            <a:r>
              <a:rPr lang="en-US"/>
              <a:t>Click to edit Master title style</a:t>
            </a:r>
            <a:endParaRPr lang="en-US" dirty="0"/>
          </a:p>
        </p:txBody>
      </p:sp>
      <p:sp>
        <p:nvSpPr>
          <p:cNvPr id="6" name="Text Placeholder 1"/>
          <p:cNvSpPr>
            <a:spLocks noGrp="1"/>
          </p:cNvSpPr>
          <p:nvPr>
            <p:ph type="body" sz="quarter" idx="12"/>
          </p:nvPr>
        </p:nvSpPr>
        <p:spPr>
          <a:xfrm>
            <a:off x="4791456" y="201168"/>
            <a:ext cx="1837944" cy="4294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2"/>
          <p:cNvSpPr>
            <a:spLocks noGrp="1"/>
          </p:cNvSpPr>
          <p:nvPr>
            <p:ph type="body" sz="quarter" idx="13"/>
          </p:nvPr>
        </p:nvSpPr>
        <p:spPr>
          <a:xfrm>
            <a:off x="7077456" y="201168"/>
            <a:ext cx="1837944" cy="4294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873974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text (split background)">
    <p:spTree>
      <p:nvGrpSpPr>
        <p:cNvPr id="1" name=""/>
        <p:cNvGrpSpPr/>
        <p:nvPr/>
      </p:nvGrpSpPr>
      <p:grpSpPr>
        <a:xfrm>
          <a:off x="0" y="0"/>
          <a:ext cx="0" cy="0"/>
          <a:chOff x="0" y="0"/>
          <a:chExt cx="0" cy="0"/>
        </a:xfrm>
      </p:grpSpPr>
      <p:sp>
        <p:nvSpPr>
          <p:cNvPr id="2" name="Title"/>
          <p:cNvSpPr>
            <a:spLocks noGrp="1"/>
          </p:cNvSpPr>
          <p:nvPr>
            <p:ph type="title"/>
          </p:nvPr>
        </p:nvSpPr>
        <p:spPr>
          <a:xfrm>
            <a:off x="210313" y="201168"/>
            <a:ext cx="4142164" cy="4294632"/>
          </a:xfrm>
        </p:spPr>
        <p:txBody>
          <a:bodyPr/>
          <a:lstStyle>
            <a:lvl1pPr>
              <a:defRPr>
                <a:latin typeface="+mj-lt"/>
              </a:defRPr>
            </a:lvl1pPr>
          </a:lstStyle>
          <a:p>
            <a:r>
              <a:rPr lang="en-US"/>
              <a:t>Click to edit Master title style</a:t>
            </a:r>
            <a:endParaRPr lang="en-US" dirty="0"/>
          </a:p>
        </p:txBody>
      </p:sp>
      <p:sp>
        <p:nvSpPr>
          <p:cNvPr id="7" name="Cool gray 10 rectangle">
            <a:extLst>
              <a:ext uri="{FF2B5EF4-FFF2-40B4-BE49-F238E27FC236}">
                <a16:creationId xmlns:a16="http://schemas.microsoft.com/office/drawing/2014/main" id="{838ABCAC-D266-7244-9068-DAD3FE4E7CA7}"/>
              </a:ext>
              <a:ext uri="{C183D7F6-B498-43B3-948B-1728B52AA6E4}">
                <adec:decorative xmlns:adec="http://schemas.microsoft.com/office/drawing/2017/decorative" val="1"/>
              </a:ext>
            </a:extLst>
          </p:cNvPr>
          <p:cNvSpPr/>
          <p:nvPr userDrawn="1"/>
        </p:nvSpPr>
        <p:spPr>
          <a:xfrm>
            <a:off x="4572000" y="0"/>
            <a:ext cx="4572000" cy="5143500"/>
          </a:xfrm>
          <a:prstGeom prst="rect">
            <a:avLst/>
          </a:prstGeom>
          <a:solidFill>
            <a:srgbClr val="FFFFFF"/>
          </a:solidFill>
        </p:spPr>
        <p:txBody>
          <a:bodyPr wrap="square" lIns="0" tIns="0" rIns="0" bIns="0" rtlCol="0" anchor="ctr">
            <a:noAutofit/>
          </a:bodyPr>
          <a:lstStyle/>
          <a:p>
            <a:pPr algn="ctr"/>
            <a:endParaRPr lang="en-US" sz="1200" b="0" i="0">
              <a:solidFill>
                <a:srgbClr val="FFFFFF"/>
              </a:solidFill>
              <a:latin typeface="+mn-lt"/>
              <a:cs typeface="Arial"/>
            </a:endParaRPr>
          </a:p>
        </p:txBody>
      </p:sp>
      <p:sp>
        <p:nvSpPr>
          <p:cNvPr id="6" name="Text Placeholder"/>
          <p:cNvSpPr>
            <a:spLocks noGrp="1"/>
          </p:cNvSpPr>
          <p:nvPr>
            <p:ph type="body" sz="quarter" idx="12"/>
          </p:nvPr>
        </p:nvSpPr>
        <p:spPr>
          <a:xfrm>
            <a:off x="4791456" y="201168"/>
            <a:ext cx="4123944" cy="4294632"/>
          </a:xfrm>
        </p:spPr>
        <p:txBody>
          <a:bodyPr/>
          <a:lstStyle>
            <a:lvl1pPr>
              <a:defRPr>
                <a:solidFill>
                  <a:schemeClr val="tx1"/>
                </a:solidFill>
                <a:latin typeface="+mn-lt"/>
              </a:defRPr>
            </a:lvl1pPr>
            <a:lvl2pPr>
              <a:buClr>
                <a:schemeClr val="tx1"/>
              </a:buClr>
              <a:defRPr>
                <a:solidFill>
                  <a:schemeClr val="tx1"/>
                </a:solidFill>
                <a:latin typeface="+mn-lt"/>
              </a:defRPr>
            </a:lvl2pPr>
            <a:lvl3pPr>
              <a:buClr>
                <a:schemeClr val="tx1"/>
              </a:buClr>
              <a:defRPr>
                <a:solidFill>
                  <a:schemeClr val="tx1"/>
                </a:solidFill>
                <a:latin typeface="+mn-lt"/>
              </a:defRPr>
            </a:lvl3pPr>
            <a:lvl4pPr>
              <a:buClr>
                <a:schemeClr val="tx1"/>
              </a:buClr>
              <a:defRPr>
                <a:solidFill>
                  <a:schemeClr val="tx1"/>
                </a:solidFill>
                <a:latin typeface="+mn-lt"/>
              </a:defRPr>
            </a:lvl4pPr>
            <a:lvl5pPr>
              <a:buClr>
                <a:schemeClr val="tx1"/>
              </a:buClr>
              <a:defRPr>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528780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image">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4294632"/>
          </a:xfrm>
        </p:spPr>
        <p:txBody>
          <a:bodyPr/>
          <a:lstStyle/>
          <a:p>
            <a:r>
              <a:rPr lang="en-US"/>
              <a:t>Click to edit Master title style</a:t>
            </a:r>
            <a:endParaRPr lang="en-US" dirty="0"/>
          </a:p>
        </p:txBody>
      </p:sp>
      <p:sp>
        <p:nvSpPr>
          <p:cNvPr id="7" name="Picture Placeholder"/>
          <p:cNvSpPr>
            <a:spLocks noGrp="1"/>
          </p:cNvSpPr>
          <p:nvPr>
            <p:ph type="pic" sz="quarter" idx="14"/>
          </p:nvPr>
        </p:nvSpPr>
        <p:spPr>
          <a:xfrm>
            <a:off x="4572000" y="0"/>
            <a:ext cx="4572000" cy="5143500"/>
          </a:xfrm>
        </p:spPr>
        <p:txBody>
          <a:bodyPr lIns="91440" tIns="91440" rIns="91440" bIns="91440"/>
          <a:lstStyle/>
          <a:p>
            <a:r>
              <a:rPr lang="en-US"/>
              <a:t>Click icon to add picture</a:t>
            </a:r>
          </a:p>
        </p:txBody>
      </p:sp>
    </p:spTree>
    <p:extLst>
      <p:ext uri="{BB962C8B-B14F-4D97-AF65-F5344CB8AC3E}">
        <p14:creationId xmlns:p14="http://schemas.microsoft.com/office/powerpoint/2010/main" val="15560303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half-blank area">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4294632"/>
          </a:xfrm>
        </p:spPr>
        <p:txBody>
          <a:bodyPr/>
          <a:lstStyle/>
          <a:p>
            <a:r>
              <a:rPr lang="en-US"/>
              <a:t>Click to edit Master title style</a:t>
            </a:r>
            <a:endParaRPr lang="en-US" dirty="0"/>
          </a:p>
        </p:txBody>
      </p:sp>
    </p:spTree>
    <p:extLst>
      <p:ext uri="{BB962C8B-B14F-4D97-AF65-F5344CB8AC3E}">
        <p14:creationId xmlns:p14="http://schemas.microsoft.com/office/powerpoint/2010/main" val="1125712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blank">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p>
            <a:r>
              <a:rPr lang="en-US"/>
              <a:t>Click to edit Master title style</a:t>
            </a:r>
            <a:endParaRPr lang="en-US" dirty="0"/>
          </a:p>
        </p:txBody>
      </p:sp>
    </p:spTree>
    <p:extLst>
      <p:ext uri="{BB962C8B-B14F-4D97-AF65-F5344CB8AC3E}">
        <p14:creationId xmlns:p14="http://schemas.microsoft.com/office/powerpoint/2010/main" val="18805212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sight, text, boxes">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p>
            <a:r>
              <a:rPr lang="en-US"/>
              <a:t>Click to edit Master title style</a:t>
            </a:r>
            <a:endParaRPr lang="en-US" dirty="0"/>
          </a:p>
        </p:txBody>
      </p:sp>
      <p:sp>
        <p:nvSpPr>
          <p:cNvPr id="8" name="Text Placeholder"/>
          <p:cNvSpPr>
            <a:spLocks noGrp="1"/>
          </p:cNvSpPr>
          <p:nvPr>
            <p:ph type="body" sz="quarter" idx="13"/>
          </p:nvPr>
        </p:nvSpPr>
        <p:spPr>
          <a:xfrm>
            <a:off x="219456" y="1243584"/>
            <a:ext cx="4123944" cy="3252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1"/>
          <p:cNvSpPr>
            <a:spLocks noGrp="1"/>
          </p:cNvSpPr>
          <p:nvPr>
            <p:ph sz="quarter" idx="17"/>
          </p:nvPr>
        </p:nvSpPr>
        <p:spPr>
          <a:xfrm>
            <a:off x="4572000" y="0"/>
            <a:ext cx="2286000" cy="2571750"/>
          </a:xfrm>
          <a:solidFill>
            <a:srgbClr val="0F62FE"/>
          </a:solidFill>
          <a:ln>
            <a:noFill/>
          </a:ln>
        </p:spPr>
        <p:txBody>
          <a:bodyPr lIns="219456" tIns="201168" rIns="228600" bIns="228600"/>
          <a:lstStyle>
            <a:lvl1pPr>
              <a:defRPr>
                <a:solidFill>
                  <a:schemeClr val="bg1"/>
                </a:solidFill>
              </a:defRPr>
            </a:lvl1pPr>
          </a:lstStyle>
          <a:p>
            <a:pPr lvl="0"/>
            <a:r>
              <a:rPr lang="en-US"/>
              <a:t>Click to edit Master text styles</a:t>
            </a:r>
          </a:p>
        </p:txBody>
      </p:sp>
      <p:sp>
        <p:nvSpPr>
          <p:cNvPr id="10" name="Content Placeholder 2"/>
          <p:cNvSpPr>
            <a:spLocks noGrp="1"/>
          </p:cNvSpPr>
          <p:nvPr>
            <p:ph sz="quarter" idx="18"/>
          </p:nvPr>
        </p:nvSpPr>
        <p:spPr>
          <a:xfrm>
            <a:off x="6858000" y="0"/>
            <a:ext cx="2286000" cy="2571750"/>
          </a:xfrm>
          <a:solidFill>
            <a:srgbClr val="002D9C"/>
          </a:solidFill>
          <a:ln>
            <a:noFill/>
          </a:ln>
        </p:spPr>
        <p:txBody>
          <a:bodyPr lIns="219456" tIns="201168" rIns="228600" bIns="228600"/>
          <a:lstStyle>
            <a:lvl1pPr>
              <a:defRPr>
                <a:solidFill>
                  <a:schemeClr val="bg1"/>
                </a:solidFill>
              </a:defRPr>
            </a:lvl1pPr>
          </a:lstStyle>
          <a:p>
            <a:pPr lvl="0"/>
            <a:r>
              <a:rPr lang="en-US"/>
              <a:t>Click to edit Master text styles</a:t>
            </a:r>
          </a:p>
        </p:txBody>
      </p:sp>
      <p:sp>
        <p:nvSpPr>
          <p:cNvPr id="12" name="Content Placeholder 3"/>
          <p:cNvSpPr>
            <a:spLocks noGrp="1"/>
          </p:cNvSpPr>
          <p:nvPr>
            <p:ph sz="quarter" idx="19"/>
          </p:nvPr>
        </p:nvSpPr>
        <p:spPr>
          <a:xfrm>
            <a:off x="4572000" y="2570163"/>
            <a:ext cx="4572000" cy="2573337"/>
          </a:xfrm>
          <a:solidFill>
            <a:srgbClr val="0043CE"/>
          </a:solidFill>
          <a:ln>
            <a:noFill/>
          </a:ln>
        </p:spPr>
        <p:txBody>
          <a:bodyPr lIns="219456" tIns="201168" rIns="228600" bIns="228600"/>
          <a:lstStyle>
            <a:lvl1pPr>
              <a:defRPr>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72901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oxes (3 med, 2 small)">
    <p:spTree>
      <p:nvGrpSpPr>
        <p:cNvPr id="1" name=""/>
        <p:cNvGrpSpPr/>
        <p:nvPr/>
      </p:nvGrpSpPr>
      <p:grpSpPr>
        <a:xfrm>
          <a:off x="0" y="0"/>
          <a:ext cx="0" cy="0"/>
          <a:chOff x="0" y="0"/>
          <a:chExt cx="0" cy="0"/>
        </a:xfrm>
      </p:grpSpPr>
      <p:sp>
        <p:nvSpPr>
          <p:cNvPr id="2" name="Title"/>
          <p:cNvSpPr>
            <a:spLocks noGrp="1"/>
          </p:cNvSpPr>
          <p:nvPr>
            <p:ph type="title"/>
          </p:nvPr>
        </p:nvSpPr>
        <p:spPr>
          <a:xfrm>
            <a:off x="0" y="-1"/>
            <a:ext cx="4572000" cy="2571751"/>
          </a:xfrm>
          <a:solidFill>
            <a:srgbClr val="0530AD"/>
          </a:solidFill>
        </p:spPr>
        <p:txBody>
          <a:bodyPr lIns="210312" tIns="201168" rIns="228600" bIns="228600"/>
          <a:lstStyle>
            <a:lvl1pPr>
              <a:defRPr>
                <a:solidFill>
                  <a:schemeClr val="bg1"/>
                </a:solidFill>
              </a:defRPr>
            </a:lvl1pPr>
          </a:lstStyle>
          <a:p>
            <a:r>
              <a:rPr lang="en-US"/>
              <a:t>Click to edit Master title style</a:t>
            </a:r>
            <a:endParaRPr lang="en-US" dirty="0"/>
          </a:p>
        </p:txBody>
      </p:sp>
      <p:sp>
        <p:nvSpPr>
          <p:cNvPr id="6" name="Content Placeholder 1"/>
          <p:cNvSpPr>
            <a:spLocks noGrp="1"/>
          </p:cNvSpPr>
          <p:nvPr>
            <p:ph sz="quarter" idx="17"/>
          </p:nvPr>
        </p:nvSpPr>
        <p:spPr>
          <a:xfrm>
            <a:off x="4572000" y="0"/>
            <a:ext cx="2286000" cy="2571750"/>
          </a:xfrm>
          <a:solidFill>
            <a:srgbClr val="0F62FE"/>
          </a:solidFill>
          <a:ln>
            <a:noFill/>
          </a:ln>
        </p:spPr>
        <p:txBody>
          <a:bodyPr lIns="219456" tIns="201168" rIns="228600" bIns="228600"/>
          <a:lstStyle>
            <a:lvl1pPr>
              <a:defRPr>
                <a:solidFill>
                  <a:schemeClr val="bg1"/>
                </a:solidFill>
              </a:defRPr>
            </a:lvl1pPr>
          </a:lstStyle>
          <a:p>
            <a:pPr lvl="0"/>
            <a:r>
              <a:rPr lang="en-US"/>
              <a:t>Click to edit Master text styles</a:t>
            </a:r>
          </a:p>
        </p:txBody>
      </p:sp>
      <p:sp>
        <p:nvSpPr>
          <p:cNvPr id="11" name="Content Placeholder 2"/>
          <p:cNvSpPr>
            <a:spLocks noGrp="1"/>
          </p:cNvSpPr>
          <p:nvPr>
            <p:ph sz="quarter" idx="18"/>
          </p:nvPr>
        </p:nvSpPr>
        <p:spPr>
          <a:xfrm>
            <a:off x="6858000" y="0"/>
            <a:ext cx="2286000" cy="2571750"/>
          </a:xfrm>
          <a:solidFill>
            <a:srgbClr val="001D6C"/>
          </a:solidFill>
          <a:ln>
            <a:noFill/>
          </a:ln>
        </p:spPr>
        <p:txBody>
          <a:bodyPr lIns="219456" tIns="201168" rIns="228600" bIns="228600"/>
          <a:lstStyle>
            <a:lvl1pPr>
              <a:defRPr>
                <a:solidFill>
                  <a:schemeClr val="bg1"/>
                </a:solidFill>
              </a:defRPr>
            </a:lvl1pPr>
          </a:lstStyle>
          <a:p>
            <a:pPr lvl="0"/>
            <a:r>
              <a:rPr lang="en-US"/>
              <a:t>Click to edit Master text styles</a:t>
            </a:r>
          </a:p>
        </p:txBody>
      </p:sp>
      <p:sp>
        <p:nvSpPr>
          <p:cNvPr id="7" name="Content Placeholder 3"/>
          <p:cNvSpPr>
            <a:spLocks noGrp="1"/>
          </p:cNvSpPr>
          <p:nvPr>
            <p:ph sz="quarter" idx="20"/>
          </p:nvPr>
        </p:nvSpPr>
        <p:spPr>
          <a:xfrm>
            <a:off x="0" y="2570163"/>
            <a:ext cx="4572000" cy="2573337"/>
          </a:xfrm>
          <a:solidFill>
            <a:srgbClr val="161616"/>
          </a:solidFill>
        </p:spPr>
        <p:txBody>
          <a:bodyPr lIns="219456" tIns="201168" rIns="228600" bIns="228600"/>
          <a:lstStyle>
            <a:lvl1pPr>
              <a:defRPr>
                <a:solidFill>
                  <a:schemeClr val="bg1"/>
                </a:solidFill>
              </a:defRPr>
            </a:lvl1pPr>
          </a:lstStyle>
          <a:p>
            <a:pPr lvl="0"/>
            <a:r>
              <a:rPr lang="en-US"/>
              <a:t>Click to edit Master text styles</a:t>
            </a:r>
          </a:p>
        </p:txBody>
      </p:sp>
      <p:sp>
        <p:nvSpPr>
          <p:cNvPr id="14" name="Content Placeholder 4"/>
          <p:cNvSpPr>
            <a:spLocks noGrp="1"/>
          </p:cNvSpPr>
          <p:nvPr>
            <p:ph sz="quarter" idx="19"/>
          </p:nvPr>
        </p:nvSpPr>
        <p:spPr>
          <a:xfrm>
            <a:off x="4572000" y="2570163"/>
            <a:ext cx="4572000" cy="2573337"/>
          </a:xfrm>
          <a:solidFill>
            <a:srgbClr val="0530AD"/>
          </a:solidFill>
          <a:ln>
            <a:noFill/>
          </a:ln>
        </p:spPr>
        <p:txBody>
          <a:bodyPr lIns="219456" tIns="201168" rIns="228600" bIns="228600"/>
          <a:lstStyle>
            <a:lvl1pPr>
              <a:defRPr>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28735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8653611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oxes (1 large, 4 small)">
    <p:spTree>
      <p:nvGrpSpPr>
        <p:cNvPr id="1" name=""/>
        <p:cNvGrpSpPr/>
        <p:nvPr/>
      </p:nvGrpSpPr>
      <p:grpSpPr>
        <a:xfrm>
          <a:off x="0" y="0"/>
          <a:ext cx="0" cy="0"/>
          <a:chOff x="0" y="0"/>
          <a:chExt cx="0" cy="0"/>
        </a:xfrm>
      </p:grpSpPr>
      <p:sp>
        <p:nvSpPr>
          <p:cNvPr id="2" name="Title"/>
          <p:cNvSpPr>
            <a:spLocks noGrp="1"/>
          </p:cNvSpPr>
          <p:nvPr>
            <p:ph type="title"/>
          </p:nvPr>
        </p:nvSpPr>
        <p:spPr>
          <a:xfrm>
            <a:off x="0" y="-1"/>
            <a:ext cx="9144000" cy="2569463"/>
          </a:xfrm>
          <a:noFill/>
        </p:spPr>
        <p:txBody>
          <a:bodyPr lIns="182880" tIns="164592" rIns="228600" bIns="228600"/>
          <a:lstStyle>
            <a:lvl1pPr>
              <a:defRPr sz="4800"/>
            </a:lvl1pPr>
          </a:lstStyle>
          <a:p>
            <a:r>
              <a:rPr lang="en-US"/>
              <a:t>Click to edit Master title style</a:t>
            </a:r>
            <a:endParaRPr lang="en-US" dirty="0"/>
          </a:p>
        </p:txBody>
      </p:sp>
      <p:sp>
        <p:nvSpPr>
          <p:cNvPr id="7" name="Content Placeholder 1"/>
          <p:cNvSpPr>
            <a:spLocks noGrp="1"/>
          </p:cNvSpPr>
          <p:nvPr>
            <p:ph sz="quarter" idx="20"/>
          </p:nvPr>
        </p:nvSpPr>
        <p:spPr>
          <a:xfrm>
            <a:off x="0" y="2570163"/>
            <a:ext cx="2286000" cy="2573337"/>
          </a:xfrm>
          <a:solidFill>
            <a:srgbClr val="001D6C"/>
          </a:solidFill>
        </p:spPr>
        <p:txBody>
          <a:bodyPr lIns="219456" tIns="201168" rIns="228600" bIns="228600"/>
          <a:lstStyle>
            <a:lvl1pPr>
              <a:defRPr>
                <a:solidFill>
                  <a:schemeClr val="bg1"/>
                </a:solidFill>
              </a:defRPr>
            </a:lvl1pPr>
          </a:lstStyle>
          <a:p>
            <a:pPr lvl="0"/>
            <a:r>
              <a:rPr lang="en-US"/>
              <a:t>Click to edit Master text styles</a:t>
            </a:r>
          </a:p>
        </p:txBody>
      </p:sp>
      <p:sp>
        <p:nvSpPr>
          <p:cNvPr id="14" name="Content Placeholder 2"/>
          <p:cNvSpPr>
            <a:spLocks noGrp="1"/>
          </p:cNvSpPr>
          <p:nvPr>
            <p:ph sz="quarter" idx="19"/>
          </p:nvPr>
        </p:nvSpPr>
        <p:spPr>
          <a:xfrm>
            <a:off x="2286001" y="2570163"/>
            <a:ext cx="2286000" cy="2573337"/>
          </a:xfrm>
          <a:solidFill>
            <a:srgbClr val="0043CE"/>
          </a:solidFill>
          <a:ln>
            <a:noFill/>
          </a:ln>
        </p:spPr>
        <p:txBody>
          <a:bodyPr lIns="219456" tIns="201168" rIns="228600" bIns="228600"/>
          <a:lstStyle>
            <a:lvl1pPr>
              <a:defRPr>
                <a:solidFill>
                  <a:schemeClr val="bg1"/>
                </a:solidFill>
              </a:defRPr>
            </a:lvl1pPr>
          </a:lstStyle>
          <a:p>
            <a:pPr lvl="0"/>
            <a:r>
              <a:rPr lang="en-US"/>
              <a:t>Click to edit Master text styles</a:t>
            </a:r>
          </a:p>
        </p:txBody>
      </p:sp>
      <p:sp>
        <p:nvSpPr>
          <p:cNvPr id="6" name="Content Placeholder 3"/>
          <p:cNvSpPr>
            <a:spLocks noGrp="1"/>
          </p:cNvSpPr>
          <p:nvPr>
            <p:ph sz="quarter" idx="17"/>
          </p:nvPr>
        </p:nvSpPr>
        <p:spPr>
          <a:xfrm>
            <a:off x="4572000" y="2570162"/>
            <a:ext cx="2286000" cy="2573338"/>
          </a:xfrm>
          <a:solidFill>
            <a:srgbClr val="0F62FE"/>
          </a:solidFill>
          <a:ln>
            <a:noFill/>
          </a:ln>
        </p:spPr>
        <p:txBody>
          <a:bodyPr lIns="219456" tIns="201168" rIns="228600" bIns="228600"/>
          <a:lstStyle>
            <a:lvl1pPr>
              <a:defRPr>
                <a:solidFill>
                  <a:schemeClr val="bg1"/>
                </a:solidFill>
              </a:defRPr>
            </a:lvl1pPr>
          </a:lstStyle>
          <a:p>
            <a:pPr lvl="0"/>
            <a:r>
              <a:rPr lang="en-US"/>
              <a:t>Click to edit Master text styles</a:t>
            </a:r>
          </a:p>
        </p:txBody>
      </p:sp>
      <p:sp>
        <p:nvSpPr>
          <p:cNvPr id="11" name="Content Placeholder 4"/>
          <p:cNvSpPr>
            <a:spLocks noGrp="1"/>
          </p:cNvSpPr>
          <p:nvPr>
            <p:ph sz="quarter" idx="18"/>
          </p:nvPr>
        </p:nvSpPr>
        <p:spPr>
          <a:xfrm>
            <a:off x="6858000" y="2570162"/>
            <a:ext cx="2286000" cy="2573338"/>
          </a:xfrm>
          <a:solidFill>
            <a:srgbClr val="78A9FF"/>
          </a:solidFill>
          <a:ln>
            <a:noFill/>
          </a:ln>
        </p:spPr>
        <p:txBody>
          <a:bodyPr lIns="219456" tIns="201168" rIns="228600" bIns="228600"/>
          <a:lstStyle>
            <a:lvl1pPr>
              <a:defRPr>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0629819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black box) over image(s)">
    <p:spTree>
      <p:nvGrpSpPr>
        <p:cNvPr id="1" name=""/>
        <p:cNvGrpSpPr/>
        <p:nvPr/>
      </p:nvGrpSpPr>
      <p:grpSpPr>
        <a:xfrm>
          <a:off x="0" y="0"/>
          <a:ext cx="0" cy="0"/>
          <a:chOff x="0" y="0"/>
          <a:chExt cx="0" cy="0"/>
        </a:xfrm>
      </p:grpSpPr>
      <p:sp>
        <p:nvSpPr>
          <p:cNvPr id="2" name="Title"/>
          <p:cNvSpPr>
            <a:spLocks noGrp="1"/>
          </p:cNvSpPr>
          <p:nvPr>
            <p:ph type="title"/>
          </p:nvPr>
        </p:nvSpPr>
        <p:spPr>
          <a:xfrm>
            <a:off x="0" y="0"/>
            <a:ext cx="9144000" cy="1276350"/>
          </a:xfrm>
          <a:solidFill>
            <a:schemeClr val="tx1"/>
          </a:solidFill>
        </p:spPr>
        <p:txBody>
          <a:bodyPr lIns="210312" tIns="201168" rIns="228600" bIns="228600"/>
          <a:lstStyle>
            <a:lvl1pPr>
              <a:defRPr>
                <a:solidFill>
                  <a:schemeClr val="bg1"/>
                </a:solidFill>
              </a:defRPr>
            </a:lvl1pPr>
          </a:lstStyle>
          <a:p>
            <a:r>
              <a:rPr lang="en-US"/>
              <a:t>Click to edit Master title style</a:t>
            </a:r>
            <a:endParaRPr lang="en-US" dirty="0"/>
          </a:p>
        </p:txBody>
      </p:sp>
      <p:sp>
        <p:nvSpPr>
          <p:cNvPr id="6" name="Picture Placeholder"/>
          <p:cNvSpPr>
            <a:spLocks noGrp="1"/>
          </p:cNvSpPr>
          <p:nvPr>
            <p:ph type="pic" sz="quarter" idx="12"/>
          </p:nvPr>
        </p:nvSpPr>
        <p:spPr>
          <a:xfrm>
            <a:off x="0" y="1276350"/>
            <a:ext cx="9144000" cy="3867150"/>
          </a:xfrm>
        </p:spPr>
        <p:txBody>
          <a:bodyPr lIns="91440" tIns="91440" rIns="91440" bIns="91440"/>
          <a:lstStyle/>
          <a:p>
            <a:r>
              <a:rPr lang="en-US"/>
              <a:t>Click icon to add picture</a:t>
            </a:r>
          </a:p>
        </p:txBody>
      </p:sp>
    </p:spTree>
    <p:extLst>
      <p:ext uri="{BB962C8B-B14F-4D97-AF65-F5344CB8AC3E}">
        <p14:creationId xmlns:p14="http://schemas.microsoft.com/office/powerpoint/2010/main" val="10454109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black box) over image(s)">
    <p:spTree>
      <p:nvGrpSpPr>
        <p:cNvPr id="1" name=""/>
        <p:cNvGrpSpPr/>
        <p:nvPr/>
      </p:nvGrpSpPr>
      <p:grpSpPr>
        <a:xfrm>
          <a:off x="0" y="0"/>
          <a:ext cx="0" cy="0"/>
          <a:chOff x="0" y="0"/>
          <a:chExt cx="0" cy="0"/>
        </a:xfrm>
      </p:grpSpPr>
      <p:sp>
        <p:nvSpPr>
          <p:cNvPr id="9" name="Picture Placeholder"/>
          <p:cNvSpPr>
            <a:spLocks noGrp="1"/>
          </p:cNvSpPr>
          <p:nvPr>
            <p:ph type="pic" sz="quarter" idx="14"/>
          </p:nvPr>
        </p:nvSpPr>
        <p:spPr>
          <a:xfrm>
            <a:off x="0" y="0"/>
            <a:ext cx="9144000" cy="5148072"/>
          </a:xfrm>
        </p:spPr>
        <p:txBody>
          <a:bodyPr lIns="91440" tIns="91440" rIns="91440" bIns="91440"/>
          <a:lstStyle/>
          <a:p>
            <a:r>
              <a:rPr lang="en-US"/>
              <a:t>Click icon to add picture</a:t>
            </a:r>
          </a:p>
        </p:txBody>
      </p:sp>
      <p:sp>
        <p:nvSpPr>
          <p:cNvPr id="6" name="Text Placeholder"/>
          <p:cNvSpPr>
            <a:spLocks noGrp="1"/>
          </p:cNvSpPr>
          <p:nvPr>
            <p:ph type="body" sz="quarter" idx="12"/>
          </p:nvPr>
        </p:nvSpPr>
        <p:spPr>
          <a:xfrm>
            <a:off x="-3" y="2571750"/>
            <a:ext cx="2286003" cy="2571750"/>
          </a:xfrm>
          <a:solidFill>
            <a:schemeClr val="tx1"/>
          </a:solidFill>
        </p:spPr>
        <p:txBody>
          <a:bodyPr lIns="219456" tIns="201168" rIns="228600" bIns="228600"/>
          <a:lstStyle>
            <a:lvl1pPr>
              <a:buClr>
                <a:schemeClr val="bg1"/>
              </a:buClr>
              <a:defRPr>
                <a:solidFill>
                  <a:schemeClr val="bg1"/>
                </a:solidFill>
              </a:defRPr>
            </a:lvl1pPr>
            <a:lvl2pPr>
              <a:buClr>
                <a:schemeClr val="bg1"/>
              </a:buClr>
              <a:defRPr sz="1000">
                <a:solidFill>
                  <a:schemeClr val="bg1"/>
                </a:solidFill>
              </a:defRPr>
            </a:lvl2pPr>
            <a:lvl3pPr>
              <a:buClr>
                <a:schemeClr val="bg1"/>
              </a:buClr>
              <a:defRPr sz="1000">
                <a:solidFill>
                  <a:schemeClr val="bg1"/>
                </a:solidFill>
              </a:defRPr>
            </a:lvl3pPr>
            <a:lvl4pPr>
              <a:buClr>
                <a:schemeClr val="bg1"/>
              </a:buClr>
              <a:defRPr sz="1000">
                <a:solidFill>
                  <a:schemeClr val="bg1"/>
                </a:solidFill>
              </a:defRPr>
            </a:lvl4pPr>
            <a:lvl5pPr>
              <a:buClr>
                <a:schemeClr val="bg1"/>
              </a:buClr>
              <a:defRPr sz="1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hidden="1">
            <a:extLst>
              <a:ext uri="{FF2B5EF4-FFF2-40B4-BE49-F238E27FC236}">
                <a16:creationId xmlns:a16="http://schemas.microsoft.com/office/drawing/2014/main" id="{0C4F1C52-4E00-9B42-8B21-690C46B2CCFA}"/>
              </a:ext>
            </a:extLst>
          </p:cNvPr>
          <p:cNvSpPr>
            <a:spLocks noGrp="1"/>
          </p:cNvSpPr>
          <p:nvPr>
            <p:ph type="title" idx="4294967295"/>
          </p:nvPr>
        </p:nvSpPr>
        <p:spPr>
          <a:xfrm>
            <a:off x="228666" y="201613"/>
            <a:ext cx="4143375" cy="4294187"/>
          </a:xfrm>
        </p:spPr>
        <p:txBody>
          <a:bodyPr/>
          <a:lstStyle/>
          <a:p>
            <a:r>
              <a:rPr lang="en-US"/>
              <a:t>Click to edit Master title style</a:t>
            </a:r>
            <a:endParaRPr lang="en-US" dirty="0"/>
          </a:p>
        </p:txBody>
      </p:sp>
    </p:spTree>
    <p:extLst>
      <p:ext uri="{BB962C8B-B14F-4D97-AF65-F5344CB8AC3E}">
        <p14:creationId xmlns:p14="http://schemas.microsoft.com/office/powerpoint/2010/main" val="19983287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oxes (4 tall)">
    <p:spTree>
      <p:nvGrpSpPr>
        <p:cNvPr id="1" name=""/>
        <p:cNvGrpSpPr/>
        <p:nvPr/>
      </p:nvGrpSpPr>
      <p:grpSpPr>
        <a:xfrm>
          <a:off x="0" y="0"/>
          <a:ext cx="0" cy="0"/>
          <a:chOff x="0" y="0"/>
          <a:chExt cx="0" cy="0"/>
        </a:xfrm>
      </p:grpSpPr>
      <p:sp>
        <p:nvSpPr>
          <p:cNvPr id="11" name="Content Placeholder 1"/>
          <p:cNvSpPr>
            <a:spLocks noGrp="1"/>
          </p:cNvSpPr>
          <p:nvPr>
            <p:ph sz="quarter" idx="12"/>
          </p:nvPr>
        </p:nvSpPr>
        <p:spPr>
          <a:xfrm>
            <a:off x="0" y="0"/>
            <a:ext cx="2286000" cy="5148072"/>
          </a:xfrm>
          <a:solidFill>
            <a:srgbClr val="002D9C"/>
          </a:solidFill>
        </p:spPr>
        <p:txBody>
          <a:bodyPr lIns="219456" tIns="201168" rIns="228600" bIns="2286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p:cNvSpPr>
            <a:spLocks noGrp="1"/>
          </p:cNvSpPr>
          <p:nvPr>
            <p:ph sz="quarter" idx="13"/>
          </p:nvPr>
        </p:nvSpPr>
        <p:spPr>
          <a:xfrm>
            <a:off x="2286000" y="0"/>
            <a:ext cx="2286000" cy="5148072"/>
          </a:xfrm>
          <a:solidFill>
            <a:srgbClr val="0043CE"/>
          </a:solidFill>
        </p:spPr>
        <p:txBody>
          <a:bodyPr lIns="219456" tIns="201168" rIns="228600" bIns="228600"/>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14"/>
          </p:nvPr>
        </p:nvSpPr>
        <p:spPr>
          <a:xfrm>
            <a:off x="4572000" y="0"/>
            <a:ext cx="2286000" cy="5148072"/>
          </a:xfrm>
          <a:solidFill>
            <a:srgbClr val="0F62FE"/>
          </a:solidFill>
        </p:spPr>
        <p:txBody>
          <a:bodyPr lIns="219456" tIns="201168" rIns="228600" bIns="228600"/>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4"/>
          <p:cNvSpPr>
            <a:spLocks noGrp="1"/>
          </p:cNvSpPr>
          <p:nvPr>
            <p:ph sz="quarter" idx="15"/>
          </p:nvPr>
        </p:nvSpPr>
        <p:spPr>
          <a:xfrm>
            <a:off x="6858000" y="0"/>
            <a:ext cx="2286000" cy="5148072"/>
          </a:xfrm>
          <a:solidFill>
            <a:srgbClr val="78A9FF"/>
          </a:solidFill>
        </p:spPr>
        <p:txBody>
          <a:bodyPr lIns="219456" tIns="201168" rIns="228600" bIns="228600"/>
          <a:lstStyle>
            <a:lvl1pP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85565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text (1/4), content (3/4)">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p>
            <a:r>
              <a:rPr lang="en-US"/>
              <a:t>Click to edit Master title style</a:t>
            </a:r>
            <a:endParaRPr lang="en-US" dirty="0"/>
          </a:p>
        </p:txBody>
      </p:sp>
      <p:sp>
        <p:nvSpPr>
          <p:cNvPr id="6" name="Text Placeholder"/>
          <p:cNvSpPr>
            <a:spLocks noGrp="1"/>
          </p:cNvSpPr>
          <p:nvPr>
            <p:ph type="body" sz="quarter" idx="12"/>
          </p:nvPr>
        </p:nvSpPr>
        <p:spPr>
          <a:xfrm>
            <a:off x="219456" y="1243584"/>
            <a:ext cx="1837944" cy="3252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p:cNvSpPr>
            <a:spLocks noGrp="1"/>
          </p:cNvSpPr>
          <p:nvPr>
            <p:ph sz="quarter" idx="13"/>
          </p:nvPr>
        </p:nvSpPr>
        <p:spPr>
          <a:xfrm>
            <a:off x="2514600" y="1243584"/>
            <a:ext cx="6400800" cy="3252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74951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text (1/4), blank (3/4)">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p>
            <a:r>
              <a:rPr lang="en-US"/>
              <a:t>Click to edit Master title style</a:t>
            </a:r>
            <a:endParaRPr lang="en-US" dirty="0"/>
          </a:p>
        </p:txBody>
      </p:sp>
      <p:sp>
        <p:nvSpPr>
          <p:cNvPr id="6" name="Text Placeholder"/>
          <p:cNvSpPr>
            <a:spLocks noGrp="1"/>
          </p:cNvSpPr>
          <p:nvPr>
            <p:ph type="body" sz="quarter" idx="12"/>
          </p:nvPr>
        </p:nvSpPr>
        <p:spPr>
          <a:xfrm>
            <a:off x="219456" y="1243584"/>
            <a:ext cx="1837944" cy="3252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049240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ase study 1: title, text (two columns), half-image">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p>
            <a:r>
              <a:rPr lang="en-US"/>
              <a:t>Click to edit Master title style</a:t>
            </a:r>
            <a:endParaRPr lang="en-US" dirty="0"/>
          </a:p>
        </p:txBody>
      </p:sp>
      <p:sp>
        <p:nvSpPr>
          <p:cNvPr id="8" name="Text Placeholder 1"/>
          <p:cNvSpPr>
            <a:spLocks noGrp="1"/>
          </p:cNvSpPr>
          <p:nvPr>
            <p:ph type="body" sz="quarter" idx="13"/>
          </p:nvPr>
        </p:nvSpPr>
        <p:spPr>
          <a:xfrm>
            <a:off x="219456" y="1243584"/>
            <a:ext cx="1837944" cy="3252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2"/>
          <p:cNvSpPr>
            <a:spLocks noGrp="1"/>
          </p:cNvSpPr>
          <p:nvPr>
            <p:ph type="body" sz="quarter" idx="15"/>
          </p:nvPr>
        </p:nvSpPr>
        <p:spPr>
          <a:xfrm>
            <a:off x="2505456" y="1261208"/>
            <a:ext cx="1837944" cy="3234591"/>
          </a:xfrm>
        </p:spPr>
        <p:txBody>
          <a:bodyPr/>
          <a:lstStyle>
            <a:lvl1pPr>
              <a:spcBef>
                <a:spcPts val="300"/>
              </a:spcBef>
              <a:defRPr sz="1000"/>
            </a:lvl1pPr>
            <a:lvl2pPr>
              <a:spcBef>
                <a:spcPts val="300"/>
              </a:spcBef>
              <a:defRPr sz="1000"/>
            </a:lvl2pPr>
            <a:lvl3pPr>
              <a:spcBef>
                <a:spcPts val="300"/>
              </a:spcBef>
              <a:defRPr sz="1000"/>
            </a:lvl3pPr>
            <a:lvl4pPr>
              <a:spcBef>
                <a:spcPts val="300"/>
              </a:spcBef>
              <a:defRPr sz="1000"/>
            </a:lvl4pPr>
            <a:lvl5pPr>
              <a:spcBef>
                <a:spcPts val="300"/>
              </a:spcBef>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p:cNvSpPr>
            <a:spLocks noGrp="1"/>
          </p:cNvSpPr>
          <p:nvPr>
            <p:ph type="pic" sz="quarter" idx="14"/>
          </p:nvPr>
        </p:nvSpPr>
        <p:spPr>
          <a:xfrm>
            <a:off x="4572000" y="0"/>
            <a:ext cx="4572000" cy="5143500"/>
          </a:xfrm>
        </p:spPr>
        <p:txBody>
          <a:bodyPr lIns="91440" tIns="91440" rIns="91440" bIns="91440"/>
          <a:lstStyle/>
          <a:p>
            <a:r>
              <a:rPr lang="en-US"/>
              <a:t>Click icon to add picture</a:t>
            </a:r>
          </a:p>
        </p:txBody>
      </p:sp>
    </p:spTree>
    <p:extLst>
      <p:ext uri="{BB962C8B-B14F-4D97-AF65-F5344CB8AC3E}">
        <p14:creationId xmlns:p14="http://schemas.microsoft.com/office/powerpoint/2010/main" val="19056531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ase study 2: title, text (2/4), quote (2/4)">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p>
            <a:r>
              <a:rPr lang="en-US"/>
              <a:t>Click to edit Master title style</a:t>
            </a:r>
            <a:endParaRPr lang="en-US" dirty="0"/>
          </a:p>
        </p:txBody>
      </p:sp>
      <p:sp>
        <p:nvSpPr>
          <p:cNvPr id="6" name="Text Placeholder 1"/>
          <p:cNvSpPr>
            <a:spLocks noGrp="1"/>
          </p:cNvSpPr>
          <p:nvPr>
            <p:ph type="body" sz="quarter" idx="12"/>
          </p:nvPr>
        </p:nvSpPr>
        <p:spPr>
          <a:xfrm>
            <a:off x="219456" y="1243584"/>
            <a:ext cx="1837944" cy="3252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 2"/>
          <p:cNvSpPr>
            <a:spLocks noGrp="1"/>
          </p:cNvSpPr>
          <p:nvPr>
            <p:ph type="body" sz="quarter" idx="13"/>
          </p:nvPr>
        </p:nvSpPr>
        <p:spPr>
          <a:xfrm>
            <a:off x="2505456" y="1261208"/>
            <a:ext cx="1837944" cy="3234591"/>
          </a:xfrm>
        </p:spPr>
        <p:txBody>
          <a:bodyPr/>
          <a:lstStyle>
            <a:lvl1pPr>
              <a:spcBef>
                <a:spcPts val="300"/>
              </a:spcBef>
              <a:defRPr sz="1000"/>
            </a:lvl1pPr>
            <a:lvl2pPr>
              <a:spcBef>
                <a:spcPts val="300"/>
              </a:spcBef>
              <a:defRPr sz="1000"/>
            </a:lvl2pPr>
            <a:lvl3pPr>
              <a:spcBef>
                <a:spcPts val="300"/>
              </a:spcBef>
              <a:defRPr sz="1000"/>
            </a:lvl3pPr>
            <a:lvl4pPr>
              <a:spcBef>
                <a:spcPts val="300"/>
              </a:spcBef>
              <a:defRPr sz="1000"/>
            </a:lvl4pPr>
            <a:lvl5pPr>
              <a:spcBef>
                <a:spcPts val="300"/>
              </a:spcBef>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p:cNvSpPr>
            <a:spLocks noGrp="1"/>
          </p:cNvSpPr>
          <p:nvPr>
            <p:ph type="body" sz="quarter" idx="14"/>
          </p:nvPr>
        </p:nvSpPr>
        <p:spPr>
          <a:xfrm>
            <a:off x="4773168" y="1216152"/>
            <a:ext cx="4142232" cy="3279648"/>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26953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ext Placeholder"/>
          <p:cNvSpPr>
            <a:spLocks noGrp="1"/>
          </p:cNvSpPr>
          <p:nvPr>
            <p:ph type="body" sz="quarter" idx="12"/>
          </p:nvPr>
        </p:nvSpPr>
        <p:spPr>
          <a:xfrm>
            <a:off x="219456" y="201168"/>
            <a:ext cx="1837944" cy="4294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able Placeholder"/>
          <p:cNvSpPr>
            <a:spLocks noGrp="1"/>
          </p:cNvSpPr>
          <p:nvPr>
            <p:ph type="tbl" sz="quarter" idx="13"/>
          </p:nvPr>
        </p:nvSpPr>
        <p:spPr>
          <a:xfrm>
            <a:off x="2505457" y="201168"/>
            <a:ext cx="6409876" cy="4294632"/>
          </a:xfrm>
        </p:spPr>
        <p:txBody>
          <a:bodyPr lIns="0" tIns="0" rIns="91440" bIns="91440"/>
          <a:lstStyle/>
          <a:p>
            <a:r>
              <a:rPr lang="en-US"/>
              <a:t>Click icon to add table</a:t>
            </a:r>
          </a:p>
        </p:txBody>
      </p:sp>
    </p:spTree>
    <p:extLst>
      <p:ext uri="{BB962C8B-B14F-4D97-AF65-F5344CB8AC3E}">
        <p14:creationId xmlns:p14="http://schemas.microsoft.com/office/powerpoint/2010/main" val="4062750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with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4160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with page contents)">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0100"/>
          </a:xfrm>
        </p:spPr>
        <p:txBody>
          <a:bodyPr/>
          <a:lstStyle/>
          <a:p>
            <a:r>
              <a:rPr lang="en-US"/>
              <a:t>Click to edit Master title style</a:t>
            </a:r>
            <a:endParaRPr lang="en-US" dirty="0"/>
          </a:p>
        </p:txBody>
      </p:sp>
      <p:sp>
        <p:nvSpPr>
          <p:cNvPr id="8" name="Text Placeholder 1"/>
          <p:cNvSpPr>
            <a:spLocks noGrp="1"/>
          </p:cNvSpPr>
          <p:nvPr>
            <p:ph type="body" sz="quarter" idx="13"/>
          </p:nvPr>
        </p:nvSpPr>
        <p:spPr>
          <a:xfrm>
            <a:off x="219456" y="1243584"/>
            <a:ext cx="4123944" cy="3252216"/>
          </a:xfrm>
        </p:spPr>
        <p:txBody>
          <a:bodyPr/>
          <a:lstStyle>
            <a:lvl1pPr>
              <a:spcBef>
                <a:spcPts val="0"/>
              </a:spcBef>
              <a:defRPr/>
            </a:lvl1pPr>
            <a:lvl2pPr marL="0" indent="0">
              <a:spcBef>
                <a:spcPts val="0"/>
              </a:spcBef>
              <a:buNone/>
              <a:defRPr/>
            </a:lvl2pPr>
            <a:lvl3pPr marL="0" indent="0">
              <a:spcBef>
                <a:spcPts val="0"/>
              </a:spcBef>
              <a:buNone/>
              <a:tabLst/>
              <a:defRPr/>
            </a:lvl3pPr>
            <a:lvl4pPr marL="0" indent="0">
              <a:spcBef>
                <a:spcPts val="0"/>
              </a:spcBef>
              <a:buNone/>
              <a:tabLst/>
              <a:defRPr/>
            </a:lvl4pPr>
            <a:lvl5pPr marL="0" indent="0">
              <a:spcBef>
                <a:spcPts val="0"/>
              </a:spcBef>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2"/>
          <p:cNvSpPr>
            <a:spLocks noGrp="1"/>
          </p:cNvSpPr>
          <p:nvPr>
            <p:ph type="body" sz="quarter" idx="12"/>
          </p:nvPr>
        </p:nvSpPr>
        <p:spPr>
          <a:xfrm>
            <a:off x="4791456" y="1243584"/>
            <a:ext cx="4123944" cy="3252216"/>
          </a:xfrm>
        </p:spPr>
        <p:txBody>
          <a:bodyPr/>
          <a:lstStyle>
            <a:lvl1pPr>
              <a:spcBef>
                <a:spcPts val="0"/>
              </a:spcBef>
              <a:defRPr/>
            </a:lvl1pPr>
            <a:lvl2pPr marL="0" indent="0">
              <a:spcBef>
                <a:spcPts val="0"/>
              </a:spcBef>
              <a:buNone/>
              <a:defRPr/>
            </a:lvl2pPr>
            <a:lvl3pPr marL="0" indent="0">
              <a:spcBef>
                <a:spcPts val="0"/>
              </a:spcBef>
              <a:buNone/>
              <a:tabLst/>
              <a:defRPr/>
            </a:lvl3pPr>
            <a:lvl4pPr marL="0" indent="0">
              <a:spcBef>
                <a:spcPts val="0"/>
              </a:spcBef>
              <a:buNone/>
              <a:tabLst/>
              <a:defRPr/>
            </a:lvl4pPr>
            <a:lvl5pPr marL="0" indent="0">
              <a:spcBef>
                <a:spcPts val="0"/>
              </a:spcBef>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020237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9558566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33088" cy="804672"/>
          </a:xfrm>
        </p:spPr>
        <p:txBody>
          <a:bodyPr/>
          <a:lstStyle/>
          <a:p>
            <a:r>
              <a:rPr lang="en-US"/>
              <a:t>Click to edit Master title style</a:t>
            </a:r>
            <a:endParaRPr lang="en-US" dirty="0"/>
          </a:p>
        </p:txBody>
      </p:sp>
      <p:sp>
        <p:nvSpPr>
          <p:cNvPr id="8" name="Text Placeholder 1"/>
          <p:cNvSpPr>
            <a:spLocks noGrp="1"/>
          </p:cNvSpPr>
          <p:nvPr>
            <p:ph type="body" sz="quarter" idx="13"/>
          </p:nvPr>
        </p:nvSpPr>
        <p:spPr>
          <a:xfrm>
            <a:off x="219456" y="1261873"/>
            <a:ext cx="4123944" cy="1309877"/>
          </a:xfrm>
        </p:spPr>
        <p:txBody>
          <a:bodyPr/>
          <a:lstStyle>
            <a:lvl1pPr>
              <a:spcBef>
                <a:spcPts val="0"/>
              </a:spcBef>
              <a:defRPr sz="1000"/>
            </a:lvl1pPr>
            <a:lvl2pPr marL="0" indent="0">
              <a:spcBef>
                <a:spcPts val="0"/>
              </a:spcBef>
              <a:buNone/>
              <a:defRPr/>
            </a:lvl2pPr>
            <a:lvl3pPr marL="201615" indent="0">
              <a:buNone/>
              <a:defRPr/>
            </a:lvl3pPr>
            <a:lvl4pPr marL="434981" indent="0">
              <a:buNone/>
              <a:defRPr/>
            </a:lvl4pPr>
            <a:lvl5pPr marL="631833" indent="0">
              <a:buNone/>
              <a:defRPr/>
            </a:lvl5pPr>
          </a:lstStyle>
          <a:p>
            <a:pPr lvl="0"/>
            <a:r>
              <a:rPr lang="en-US"/>
              <a:t>Click to edit Master text styles</a:t>
            </a:r>
          </a:p>
        </p:txBody>
      </p:sp>
      <p:sp>
        <p:nvSpPr>
          <p:cNvPr id="6" name="Text Placeholder 2">
            <a:extLst>
              <a:ext uri="{FF2B5EF4-FFF2-40B4-BE49-F238E27FC236}">
                <a16:creationId xmlns:a16="http://schemas.microsoft.com/office/drawing/2014/main" id="{1B66D531-042B-494C-8702-5C43B76E6584}"/>
              </a:ext>
            </a:extLst>
          </p:cNvPr>
          <p:cNvSpPr>
            <a:spLocks noGrp="1"/>
          </p:cNvSpPr>
          <p:nvPr>
            <p:ph type="body" sz="quarter" idx="14"/>
          </p:nvPr>
        </p:nvSpPr>
        <p:spPr>
          <a:xfrm>
            <a:off x="223658" y="3205697"/>
            <a:ext cx="6405743" cy="1309876"/>
          </a:xfrm>
        </p:spPr>
        <p:txBody>
          <a:bodyPr anchor="b"/>
          <a:lstStyle>
            <a:lvl1pPr>
              <a:spcBef>
                <a:spcPts val="300"/>
              </a:spcBef>
              <a:defRPr sz="600"/>
            </a:lvl1pPr>
            <a:lvl2pPr>
              <a:defRPr sz="600"/>
            </a:lvl2pPr>
            <a:lvl3pPr>
              <a:defRPr sz="600"/>
            </a:lvl3pPr>
            <a:lvl4pPr>
              <a:defRPr sz="600"/>
            </a:lvl4pPr>
            <a:lvl5pPr>
              <a:defRPr sz="600"/>
            </a:lvl5pPr>
          </a:lstStyle>
          <a:p>
            <a:pPr lvl="0"/>
            <a:r>
              <a:rPr lang="en-US"/>
              <a:t>Click to edit Master text styles</a:t>
            </a:r>
          </a:p>
        </p:txBody>
      </p:sp>
    </p:spTree>
    <p:extLst>
      <p:ext uri="{BB962C8B-B14F-4D97-AF65-F5344CB8AC3E}">
        <p14:creationId xmlns:p14="http://schemas.microsoft.com/office/powerpoint/2010/main" val="10685180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bm sign-off">
    <p:spTree>
      <p:nvGrpSpPr>
        <p:cNvPr id="1" name=""/>
        <p:cNvGrpSpPr/>
        <p:nvPr/>
      </p:nvGrpSpPr>
      <p:grpSpPr>
        <a:xfrm>
          <a:off x="0" y="0"/>
          <a:ext cx="0" cy="0"/>
          <a:chOff x="0" y="0"/>
          <a:chExt cx="0" cy="0"/>
        </a:xfrm>
      </p:grpSpPr>
      <p:pic>
        <p:nvPicPr>
          <p:cNvPr id="6" name="Picture" descr="IBM 8-bar logo"/>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925954" y="2315617"/>
            <a:ext cx="1292095" cy="512269"/>
          </a:xfrm>
          <a:prstGeom prst="rect">
            <a:avLst/>
          </a:prstGeom>
        </p:spPr>
      </p:pic>
    </p:spTree>
    <p:extLst>
      <p:ext uri="{BB962C8B-B14F-4D97-AF65-F5344CB8AC3E}">
        <p14:creationId xmlns:p14="http://schemas.microsoft.com/office/powerpoint/2010/main" val="1577396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7945047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6700742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ivider (with page contents)">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0100"/>
          </a:xfrm>
        </p:spPr>
        <p:txBody>
          <a:bodyPr/>
          <a:lstStyle/>
          <a:p>
            <a:r>
              <a:rPr lang="en-US" dirty="0"/>
              <a:t>Click to edit Master title style</a:t>
            </a:r>
          </a:p>
        </p:txBody>
      </p:sp>
      <p:sp>
        <p:nvSpPr>
          <p:cNvPr id="8" name="Text Placeholder 1"/>
          <p:cNvSpPr>
            <a:spLocks noGrp="1"/>
          </p:cNvSpPr>
          <p:nvPr>
            <p:ph type="body" sz="quarter" idx="13"/>
          </p:nvPr>
        </p:nvSpPr>
        <p:spPr>
          <a:xfrm>
            <a:off x="219456" y="1243584"/>
            <a:ext cx="4123944" cy="3252216"/>
          </a:xfrm>
        </p:spPr>
        <p:txBody>
          <a:bodyPr/>
          <a:lstStyle>
            <a:lvl1pPr>
              <a:spcBef>
                <a:spcPts val="0"/>
              </a:spcBef>
              <a:defRPr/>
            </a:lvl1pPr>
            <a:lvl2pPr marL="0" indent="0">
              <a:spcBef>
                <a:spcPts val="0"/>
              </a:spcBef>
              <a:buNone/>
              <a:defRPr/>
            </a:lvl2pPr>
            <a:lvl3pPr marL="201615" indent="0">
              <a:buNone/>
              <a:defRPr/>
            </a:lvl3pPr>
            <a:lvl4pPr marL="434981" indent="0">
              <a:buNone/>
              <a:defRPr/>
            </a:lvl4pPr>
            <a:lvl5pPr marL="631833" indent="0">
              <a:buNone/>
              <a:defRPr/>
            </a:lvl5pPr>
          </a:lstStyle>
          <a:p>
            <a:pPr lvl="0"/>
            <a:r>
              <a:rPr lang="en-US" dirty="0"/>
              <a:t>Click to 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6" name="Text Placeholder 2"/>
          <p:cNvSpPr>
            <a:spLocks noGrp="1"/>
          </p:cNvSpPr>
          <p:nvPr>
            <p:ph type="body" sz="quarter" idx="12"/>
          </p:nvPr>
        </p:nvSpPr>
        <p:spPr>
          <a:xfrm>
            <a:off x="4791456" y="1243584"/>
            <a:ext cx="4123944" cy="3252216"/>
          </a:xfrm>
        </p:spPr>
        <p:txBody>
          <a:bodyPr/>
          <a:lstStyle>
            <a:lvl1pPr>
              <a:spcBef>
                <a:spcPts val="0"/>
              </a:spcBef>
              <a:defRPr/>
            </a:lvl1pPr>
            <a:lvl2pPr marL="0" indent="0">
              <a:spcBef>
                <a:spcPts val="0"/>
              </a:spcBef>
              <a:buNone/>
              <a:defRPr/>
            </a:lvl2pPr>
            <a:lvl3pPr marL="201615" indent="0">
              <a:buNone/>
              <a:defRPr/>
            </a:lvl3pPr>
            <a:lvl4pPr marL="434981" indent="0">
              <a:buNone/>
              <a:defRPr/>
            </a:lvl4pPr>
            <a:lvl5pPr marL="631833" indent="0">
              <a:buNone/>
              <a:defRPr/>
            </a:lvl5pPr>
          </a:lstStyle>
          <a:p>
            <a:pPr lvl="0"/>
            <a:r>
              <a:rPr lang="en-US" dirty="0"/>
              <a:t>Click to edit Master text styles</a:t>
            </a:r>
          </a:p>
          <a:p>
            <a:pPr lvl="0"/>
            <a:r>
              <a:rPr lang="en-US" dirty="0"/>
              <a:t>Second level</a:t>
            </a:r>
          </a:p>
          <a:p>
            <a:pPr lvl="1"/>
            <a:r>
              <a:rPr lang="en-US" dirty="0"/>
              <a:t>Third level</a:t>
            </a:r>
          </a:p>
          <a:p>
            <a:pPr lvl="1"/>
            <a:r>
              <a:rPr lang="en-US" dirty="0"/>
              <a:t>Fourth level</a:t>
            </a:r>
          </a:p>
          <a:p>
            <a:pPr lvl="1"/>
            <a:r>
              <a:rPr lang="en-US" dirty="0"/>
              <a:t>Fifth level</a:t>
            </a:r>
          </a:p>
        </p:txBody>
      </p:sp>
    </p:spTree>
    <p:extLst>
      <p:ext uri="{BB962C8B-B14F-4D97-AF65-F5344CB8AC3E}">
        <p14:creationId xmlns:p14="http://schemas.microsoft.com/office/powerpoint/2010/main" val="15853906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act, number">
    <p:spTree>
      <p:nvGrpSpPr>
        <p:cNvPr id="1" name=""/>
        <p:cNvGrpSpPr/>
        <p:nvPr/>
      </p:nvGrpSpPr>
      <p:grpSpPr>
        <a:xfrm>
          <a:off x="0" y="0"/>
          <a:ext cx="0" cy="0"/>
          <a:chOff x="0" y="0"/>
          <a:chExt cx="0" cy="0"/>
        </a:xfrm>
      </p:grpSpPr>
      <p:sp>
        <p:nvSpPr>
          <p:cNvPr id="2" name="Title"/>
          <p:cNvSpPr>
            <a:spLocks noGrp="1"/>
          </p:cNvSpPr>
          <p:nvPr>
            <p:ph type="title"/>
          </p:nvPr>
        </p:nvSpPr>
        <p:spPr>
          <a:xfrm>
            <a:off x="219456" y="219456"/>
            <a:ext cx="4133088" cy="804672"/>
          </a:xfrm>
        </p:spPr>
        <p:txBody>
          <a:bodyPr/>
          <a:lstStyle>
            <a:lvl1pPr>
              <a:defRPr sz="1600"/>
            </a:lvl1pPr>
          </a:lstStyle>
          <a:p>
            <a:r>
              <a:rPr lang="en-US" dirty="0"/>
              <a:t>Click to edit Master title style</a:t>
            </a:r>
          </a:p>
        </p:txBody>
      </p:sp>
      <p:sp>
        <p:nvSpPr>
          <p:cNvPr id="6" name="Text Placeholder"/>
          <p:cNvSpPr>
            <a:spLocks noGrp="1"/>
          </p:cNvSpPr>
          <p:nvPr>
            <p:ph type="body" sz="quarter" idx="12"/>
          </p:nvPr>
        </p:nvSpPr>
        <p:spPr>
          <a:xfrm>
            <a:off x="137160" y="1133856"/>
            <a:ext cx="4206240" cy="3361944"/>
          </a:xfrm>
        </p:spPr>
        <p:txBody>
          <a:bodyPr/>
          <a:lstStyle>
            <a:lvl1pPr>
              <a:lnSpc>
                <a:spcPct val="90000"/>
              </a:lnSpc>
              <a:defRPr sz="9600" b="1"/>
            </a:lvl1pPr>
          </a:lstStyle>
          <a:p>
            <a:pPr lvl="0"/>
            <a:r>
              <a:rPr lang="en-US" dirty="0"/>
              <a:t>Click to edit Master text styles</a:t>
            </a:r>
          </a:p>
        </p:txBody>
      </p:sp>
    </p:spTree>
    <p:extLst>
      <p:ext uri="{BB962C8B-B14F-4D97-AF65-F5344CB8AC3E}">
        <p14:creationId xmlns:p14="http://schemas.microsoft.com/office/powerpoint/2010/main" val="15726051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act, number, half-image (bleeds)">
    <p:spTree>
      <p:nvGrpSpPr>
        <p:cNvPr id="1" name=""/>
        <p:cNvGrpSpPr/>
        <p:nvPr/>
      </p:nvGrpSpPr>
      <p:grpSpPr>
        <a:xfrm>
          <a:off x="0" y="0"/>
          <a:ext cx="0" cy="0"/>
          <a:chOff x="0" y="0"/>
          <a:chExt cx="0" cy="0"/>
        </a:xfrm>
      </p:grpSpPr>
      <p:sp>
        <p:nvSpPr>
          <p:cNvPr id="2" name="Title"/>
          <p:cNvSpPr>
            <a:spLocks noGrp="1"/>
          </p:cNvSpPr>
          <p:nvPr>
            <p:ph type="title"/>
          </p:nvPr>
        </p:nvSpPr>
        <p:spPr>
          <a:xfrm>
            <a:off x="219456" y="219456"/>
            <a:ext cx="4133088" cy="804672"/>
          </a:xfrm>
        </p:spPr>
        <p:txBody>
          <a:bodyPr/>
          <a:lstStyle>
            <a:lvl1pPr>
              <a:defRPr sz="1600"/>
            </a:lvl1pPr>
          </a:lstStyle>
          <a:p>
            <a:r>
              <a:rPr lang="en-US" dirty="0"/>
              <a:t>Click to edit Master title style</a:t>
            </a:r>
          </a:p>
        </p:txBody>
      </p:sp>
      <p:sp>
        <p:nvSpPr>
          <p:cNvPr id="6" name="Text Placeholder"/>
          <p:cNvSpPr>
            <a:spLocks noGrp="1"/>
          </p:cNvSpPr>
          <p:nvPr>
            <p:ph type="body" sz="quarter" idx="12"/>
          </p:nvPr>
        </p:nvSpPr>
        <p:spPr>
          <a:xfrm>
            <a:off x="137160" y="1133856"/>
            <a:ext cx="4206240" cy="3361944"/>
          </a:xfrm>
        </p:spPr>
        <p:txBody>
          <a:bodyPr/>
          <a:lstStyle>
            <a:lvl1pPr>
              <a:lnSpc>
                <a:spcPct val="90000"/>
              </a:lnSpc>
              <a:defRPr sz="9600" b="1"/>
            </a:lvl1pPr>
          </a:lstStyle>
          <a:p>
            <a:pPr lvl="0"/>
            <a:r>
              <a:rPr lang="en-US" dirty="0"/>
              <a:t>Click to edit Master text styles</a:t>
            </a:r>
          </a:p>
        </p:txBody>
      </p:sp>
      <p:sp>
        <p:nvSpPr>
          <p:cNvPr id="7" name="Picture Placeholder"/>
          <p:cNvSpPr>
            <a:spLocks noGrp="1"/>
          </p:cNvSpPr>
          <p:nvPr>
            <p:ph type="pic" sz="quarter" idx="13"/>
          </p:nvPr>
        </p:nvSpPr>
        <p:spPr>
          <a:xfrm>
            <a:off x="4572000" y="0"/>
            <a:ext cx="4572000" cy="5143500"/>
          </a:xfrm>
        </p:spPr>
        <p:txBody>
          <a:bodyPr lIns="91440" tIns="91440" rIns="91440" bIns="91440"/>
          <a:lstStyle>
            <a:lvl1pPr>
              <a:defRPr baseline="0"/>
            </a:lvl1pPr>
          </a:lstStyle>
          <a:p>
            <a:r>
              <a:rPr lang="en-US"/>
              <a:t>Drag picture to placeholder or click icon to add</a:t>
            </a:r>
          </a:p>
        </p:txBody>
      </p:sp>
    </p:spTree>
    <p:extLst>
      <p:ext uri="{BB962C8B-B14F-4D97-AF65-F5344CB8AC3E}">
        <p14:creationId xmlns:p14="http://schemas.microsoft.com/office/powerpoint/2010/main" val="5131547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ig text">
    <p:spTree>
      <p:nvGrpSpPr>
        <p:cNvPr id="1" name=""/>
        <p:cNvGrpSpPr/>
        <p:nvPr/>
      </p:nvGrpSpPr>
      <p:grpSpPr>
        <a:xfrm>
          <a:off x="0" y="0"/>
          <a:ext cx="0" cy="0"/>
          <a:chOff x="0" y="0"/>
          <a:chExt cx="0" cy="0"/>
        </a:xfrm>
      </p:grpSpPr>
      <p:sp>
        <p:nvSpPr>
          <p:cNvPr id="2" name="Title"/>
          <p:cNvSpPr>
            <a:spLocks noGrp="1"/>
          </p:cNvSpPr>
          <p:nvPr>
            <p:ph type="title"/>
          </p:nvPr>
        </p:nvSpPr>
        <p:spPr>
          <a:xfrm>
            <a:off x="137161" y="91440"/>
            <a:ext cx="8778172" cy="4404360"/>
          </a:xfrm>
        </p:spPr>
        <p:txBody>
          <a:bodyPr/>
          <a:lstStyle>
            <a:lvl1pPr>
              <a:defRPr sz="9600" b="1">
                <a:latin typeface="+mn-lt"/>
              </a:defRPr>
            </a:lvl1pPr>
          </a:lstStyle>
          <a:p>
            <a:r>
              <a:rPr lang="en-US" dirty="0"/>
              <a:t>Click to edit Master title style</a:t>
            </a:r>
          </a:p>
        </p:txBody>
      </p:sp>
    </p:spTree>
    <p:extLst>
      <p:ext uri="{BB962C8B-B14F-4D97-AF65-F5344CB8AC3E}">
        <p14:creationId xmlns:p14="http://schemas.microsoft.com/office/powerpoint/2010/main" val="4512763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p:cNvSpPr>
            <a:spLocks noGrp="1"/>
          </p:cNvSpPr>
          <p:nvPr>
            <p:ph type="title"/>
          </p:nvPr>
        </p:nvSpPr>
        <p:spPr>
          <a:xfrm>
            <a:off x="210313" y="201168"/>
            <a:ext cx="5562535" cy="4294632"/>
          </a:xfrm>
        </p:spPr>
        <p:txBody>
          <a:bodyPr/>
          <a:lstStyle/>
          <a:p>
            <a:r>
              <a:rPr lang="en-US" dirty="0"/>
              <a:t>Click to edit Master title style</a:t>
            </a:r>
          </a:p>
        </p:txBody>
      </p:sp>
    </p:spTree>
    <p:extLst>
      <p:ext uri="{BB962C8B-B14F-4D97-AF65-F5344CB8AC3E}">
        <p14:creationId xmlns:p14="http://schemas.microsoft.com/office/powerpoint/2010/main" val="1523742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act, number">
    <p:spTree>
      <p:nvGrpSpPr>
        <p:cNvPr id="1" name=""/>
        <p:cNvGrpSpPr/>
        <p:nvPr/>
      </p:nvGrpSpPr>
      <p:grpSpPr>
        <a:xfrm>
          <a:off x="0" y="0"/>
          <a:ext cx="0" cy="0"/>
          <a:chOff x="0" y="0"/>
          <a:chExt cx="0" cy="0"/>
        </a:xfrm>
      </p:grpSpPr>
      <p:sp>
        <p:nvSpPr>
          <p:cNvPr id="2" name="Title"/>
          <p:cNvSpPr>
            <a:spLocks noGrp="1"/>
          </p:cNvSpPr>
          <p:nvPr>
            <p:ph type="title"/>
          </p:nvPr>
        </p:nvSpPr>
        <p:spPr>
          <a:xfrm>
            <a:off x="219456" y="219456"/>
            <a:ext cx="4133088" cy="804672"/>
          </a:xfrm>
        </p:spPr>
        <p:txBody>
          <a:bodyPr/>
          <a:lstStyle>
            <a:lvl1pPr>
              <a:defRPr sz="1600"/>
            </a:lvl1pPr>
          </a:lstStyle>
          <a:p>
            <a:r>
              <a:rPr lang="en-US"/>
              <a:t>Click to edit Master title style</a:t>
            </a:r>
            <a:endParaRPr lang="en-US" dirty="0"/>
          </a:p>
        </p:txBody>
      </p:sp>
      <p:sp>
        <p:nvSpPr>
          <p:cNvPr id="6" name="Text Placeholder"/>
          <p:cNvSpPr>
            <a:spLocks noGrp="1"/>
          </p:cNvSpPr>
          <p:nvPr>
            <p:ph type="body" sz="quarter" idx="12"/>
          </p:nvPr>
        </p:nvSpPr>
        <p:spPr>
          <a:xfrm>
            <a:off x="137160" y="1133856"/>
            <a:ext cx="4206240" cy="3361944"/>
          </a:xfrm>
        </p:spPr>
        <p:txBody>
          <a:bodyPr/>
          <a:lstStyle>
            <a:lvl1pPr>
              <a:lnSpc>
                <a:spcPct val="90000"/>
              </a:lnSpc>
              <a:defRPr sz="9600" b="1" i="0">
                <a:latin typeface="+mn-lt"/>
              </a:defRPr>
            </a:lvl1pPr>
          </a:lstStyle>
          <a:p>
            <a:pPr lvl="0"/>
            <a:r>
              <a:rPr lang="en-US"/>
              <a:t>Click to edit Master text styles</a:t>
            </a:r>
          </a:p>
        </p:txBody>
      </p:sp>
    </p:spTree>
    <p:extLst>
      <p:ext uri="{BB962C8B-B14F-4D97-AF65-F5344CB8AC3E}">
        <p14:creationId xmlns:p14="http://schemas.microsoft.com/office/powerpoint/2010/main" val="10657594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text">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4294632"/>
          </a:xfrm>
        </p:spPr>
        <p:txBody>
          <a:bodyPr/>
          <a:lstStyle/>
          <a:p>
            <a:r>
              <a:rPr lang="en-US" dirty="0"/>
              <a:t>Click to edit Master title style</a:t>
            </a:r>
          </a:p>
        </p:txBody>
      </p:sp>
      <p:sp>
        <p:nvSpPr>
          <p:cNvPr id="6" name="Text Placeholder"/>
          <p:cNvSpPr>
            <a:spLocks noGrp="1"/>
          </p:cNvSpPr>
          <p:nvPr>
            <p:ph type="body" sz="quarter" idx="12"/>
          </p:nvPr>
        </p:nvSpPr>
        <p:spPr>
          <a:xfrm>
            <a:off x="4791456" y="201168"/>
            <a:ext cx="4123944" cy="42946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581301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text (two columns)">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p>
            <a:r>
              <a:rPr lang="en-US" dirty="0"/>
              <a:t>Click to edit Master title style</a:t>
            </a:r>
          </a:p>
        </p:txBody>
      </p:sp>
      <p:sp>
        <p:nvSpPr>
          <p:cNvPr id="8" name="Text Placeholder 1"/>
          <p:cNvSpPr>
            <a:spLocks noGrp="1"/>
          </p:cNvSpPr>
          <p:nvPr>
            <p:ph type="body" sz="quarter" idx="13"/>
          </p:nvPr>
        </p:nvSpPr>
        <p:spPr>
          <a:xfrm>
            <a:off x="219456" y="1243584"/>
            <a:ext cx="4123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sz="quarter" idx="12"/>
          </p:nvPr>
        </p:nvSpPr>
        <p:spPr>
          <a:xfrm>
            <a:off x="4791457" y="1243584"/>
            <a:ext cx="4123876"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437521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text (two columns, different text sizes)">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p>
            <a:r>
              <a:rPr lang="en-US" dirty="0"/>
              <a:t>Click to edit Master title style</a:t>
            </a:r>
          </a:p>
        </p:txBody>
      </p:sp>
      <p:sp>
        <p:nvSpPr>
          <p:cNvPr id="7" name="Content Placeholder"/>
          <p:cNvSpPr>
            <a:spLocks noGrp="1"/>
          </p:cNvSpPr>
          <p:nvPr>
            <p:ph sz="quarter" idx="13"/>
          </p:nvPr>
        </p:nvSpPr>
        <p:spPr>
          <a:xfrm>
            <a:off x="210312" y="1216152"/>
            <a:ext cx="4142232" cy="3279648"/>
          </a:xfrm>
        </p:spPr>
        <p:txBody>
          <a:bodyPr/>
          <a:lstStyle>
            <a:lvl1pPr>
              <a:defRPr sz="2400"/>
            </a:lvl1pPr>
          </a:lstStyle>
          <a:p>
            <a:pPr lvl="0"/>
            <a:r>
              <a:rPr lang="en-US" dirty="0"/>
              <a:t>Click to edit Master text styles</a:t>
            </a:r>
          </a:p>
        </p:txBody>
      </p:sp>
      <p:sp>
        <p:nvSpPr>
          <p:cNvPr id="6" name="Text Placeholder"/>
          <p:cNvSpPr>
            <a:spLocks noGrp="1"/>
          </p:cNvSpPr>
          <p:nvPr>
            <p:ph type="body" sz="quarter" idx="12"/>
          </p:nvPr>
        </p:nvSpPr>
        <p:spPr>
          <a:xfrm>
            <a:off x="4791456" y="1243584"/>
            <a:ext cx="4123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857856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text (four columns)">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p>
            <a:r>
              <a:rPr lang="en-US" dirty="0"/>
              <a:t>Click to edit Master title style</a:t>
            </a:r>
          </a:p>
        </p:txBody>
      </p:sp>
      <p:sp>
        <p:nvSpPr>
          <p:cNvPr id="6" name="Text Placeholder 1"/>
          <p:cNvSpPr>
            <a:spLocks noGrp="1"/>
          </p:cNvSpPr>
          <p:nvPr>
            <p:ph type="body" sz="quarter" idx="12"/>
          </p:nvPr>
        </p:nvSpPr>
        <p:spPr>
          <a:xfrm>
            <a:off x="219456" y="1243584"/>
            <a:ext cx="1837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
          <p:cNvSpPr>
            <a:spLocks noGrp="1"/>
          </p:cNvSpPr>
          <p:nvPr>
            <p:ph type="body" sz="quarter" idx="13"/>
          </p:nvPr>
        </p:nvSpPr>
        <p:spPr>
          <a:xfrm>
            <a:off x="2505456" y="1243584"/>
            <a:ext cx="1837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3"/>
          <p:cNvSpPr>
            <a:spLocks noGrp="1"/>
          </p:cNvSpPr>
          <p:nvPr>
            <p:ph type="body" sz="quarter" idx="14"/>
          </p:nvPr>
        </p:nvSpPr>
        <p:spPr>
          <a:xfrm>
            <a:off x="4791456" y="1243584"/>
            <a:ext cx="1837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p:cNvSpPr>
            <a:spLocks noGrp="1"/>
          </p:cNvSpPr>
          <p:nvPr>
            <p:ph type="body" sz="quarter" idx="15"/>
          </p:nvPr>
        </p:nvSpPr>
        <p:spPr>
          <a:xfrm>
            <a:off x="7077456" y="1243584"/>
            <a:ext cx="1837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72682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text, half-image">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p>
            <a:r>
              <a:rPr lang="en-US" dirty="0"/>
              <a:t>Click to edit Master title style</a:t>
            </a:r>
          </a:p>
        </p:txBody>
      </p:sp>
      <p:sp>
        <p:nvSpPr>
          <p:cNvPr id="8" name="Text Placeholder"/>
          <p:cNvSpPr>
            <a:spLocks noGrp="1"/>
          </p:cNvSpPr>
          <p:nvPr>
            <p:ph type="body" sz="quarter" idx="13"/>
          </p:nvPr>
        </p:nvSpPr>
        <p:spPr>
          <a:xfrm>
            <a:off x="219456" y="1243584"/>
            <a:ext cx="4123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p:cNvSpPr>
            <a:spLocks noGrp="1"/>
          </p:cNvSpPr>
          <p:nvPr>
            <p:ph type="pic" sz="quarter" idx="14"/>
          </p:nvPr>
        </p:nvSpPr>
        <p:spPr>
          <a:xfrm>
            <a:off x="4572000" y="0"/>
            <a:ext cx="4572000" cy="5143500"/>
          </a:xfrm>
        </p:spPr>
        <p:txBody>
          <a:bodyPr lIns="91440" tIns="91440" rIns="91440" bIns="91440"/>
          <a:lstStyle/>
          <a:p>
            <a:r>
              <a:rPr lang="en-US"/>
              <a:t>Drag picture to placeholder or click icon to add</a:t>
            </a:r>
          </a:p>
        </p:txBody>
      </p:sp>
    </p:spTree>
    <p:extLst>
      <p:ext uri="{BB962C8B-B14F-4D97-AF65-F5344CB8AC3E}">
        <p14:creationId xmlns:p14="http://schemas.microsoft.com/office/powerpoint/2010/main" val="13605741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text (two narrow columns)">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4294632"/>
          </a:xfrm>
        </p:spPr>
        <p:txBody>
          <a:bodyPr/>
          <a:lstStyle/>
          <a:p>
            <a:r>
              <a:rPr lang="en-US" dirty="0"/>
              <a:t>Click to edit Master title style</a:t>
            </a:r>
          </a:p>
        </p:txBody>
      </p:sp>
      <p:sp>
        <p:nvSpPr>
          <p:cNvPr id="6" name="Text Placeholder 1"/>
          <p:cNvSpPr>
            <a:spLocks noGrp="1"/>
          </p:cNvSpPr>
          <p:nvPr>
            <p:ph type="body" sz="quarter" idx="12"/>
          </p:nvPr>
        </p:nvSpPr>
        <p:spPr>
          <a:xfrm>
            <a:off x="4791456" y="201168"/>
            <a:ext cx="1837944" cy="42946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p:cNvSpPr>
            <a:spLocks noGrp="1"/>
          </p:cNvSpPr>
          <p:nvPr>
            <p:ph type="body" sz="quarter" idx="13"/>
          </p:nvPr>
        </p:nvSpPr>
        <p:spPr>
          <a:xfrm>
            <a:off x="7077456" y="201168"/>
            <a:ext cx="1837944" cy="42946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6872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text (split background)">
    <p:spTree>
      <p:nvGrpSpPr>
        <p:cNvPr id="1" name=""/>
        <p:cNvGrpSpPr/>
        <p:nvPr/>
      </p:nvGrpSpPr>
      <p:grpSpPr>
        <a:xfrm>
          <a:off x="0" y="0"/>
          <a:ext cx="0" cy="0"/>
          <a:chOff x="0" y="0"/>
          <a:chExt cx="0" cy="0"/>
        </a:xfrm>
      </p:grpSpPr>
      <p:sp>
        <p:nvSpPr>
          <p:cNvPr id="2" name="Title"/>
          <p:cNvSpPr>
            <a:spLocks noGrp="1"/>
          </p:cNvSpPr>
          <p:nvPr>
            <p:ph type="title"/>
          </p:nvPr>
        </p:nvSpPr>
        <p:spPr>
          <a:xfrm>
            <a:off x="210313" y="201168"/>
            <a:ext cx="4142164" cy="4294632"/>
          </a:xfrm>
        </p:spPr>
        <p:txBody>
          <a:bodyPr/>
          <a:lstStyle/>
          <a:p>
            <a:r>
              <a:rPr lang="en-US" dirty="0"/>
              <a:t>Click to edit Master title style</a:t>
            </a:r>
          </a:p>
        </p:txBody>
      </p:sp>
      <p:sp>
        <p:nvSpPr>
          <p:cNvPr id="7" name="Black rectangle">
            <a:extLst>
              <a:ext uri="{FF2B5EF4-FFF2-40B4-BE49-F238E27FC236}">
                <a16:creationId xmlns:a16="http://schemas.microsoft.com/office/drawing/2014/main" id="{612CE115-19C6-174D-97D1-85AD78D8BEA7}"/>
              </a:ext>
              <a:ext uri="{C183D7F6-B498-43B3-948B-1728B52AA6E4}">
                <adec:decorative xmlns:adec="http://schemas.microsoft.com/office/drawing/2017/decorative" val="1"/>
              </a:ext>
            </a:extLst>
          </p:cNvPr>
          <p:cNvSpPr/>
          <p:nvPr userDrawn="1"/>
        </p:nvSpPr>
        <p:spPr>
          <a:xfrm>
            <a:off x="4572000" y="0"/>
            <a:ext cx="4572000" cy="5143500"/>
          </a:xfrm>
          <a:prstGeom prst="rect">
            <a:avLst/>
          </a:prstGeom>
          <a:solidFill>
            <a:schemeClr val="tx1"/>
          </a:solidFill>
        </p:spPr>
        <p:txBody>
          <a:bodyPr wrap="square" lIns="0" tIns="0" rIns="0" bIns="0" rtlCol="0" anchor="ctr">
            <a:noAutofit/>
          </a:bodyPr>
          <a:lstStyle/>
          <a:p>
            <a:pPr algn="ctr"/>
            <a:endParaRPr lang="en-US" sz="1200" b="0" i="0">
              <a:solidFill>
                <a:srgbClr val="FFFFFF"/>
              </a:solidFill>
              <a:latin typeface="+mn-lt"/>
              <a:cs typeface="Arial"/>
            </a:endParaRPr>
          </a:p>
        </p:txBody>
      </p:sp>
      <p:sp>
        <p:nvSpPr>
          <p:cNvPr id="6" name="Text Placeholder"/>
          <p:cNvSpPr>
            <a:spLocks noGrp="1"/>
          </p:cNvSpPr>
          <p:nvPr>
            <p:ph type="body" sz="quarter" idx="12"/>
          </p:nvPr>
        </p:nvSpPr>
        <p:spPr>
          <a:xfrm>
            <a:off x="4791456" y="201168"/>
            <a:ext cx="4123944" cy="4294632"/>
          </a:xfrm>
        </p:spPr>
        <p:txBody>
          <a:bodyPr/>
          <a:lstStyle>
            <a:lvl1pPr>
              <a:buClr>
                <a:schemeClr val="bg1"/>
              </a:buClr>
              <a:defRPr>
                <a:solidFill>
                  <a:schemeClr val="bg1"/>
                </a:solidFill>
                <a:latin typeface="+mn-lt"/>
              </a:defRPr>
            </a:lvl1pPr>
            <a:lvl2pPr>
              <a:buClr>
                <a:schemeClr val="bg1"/>
              </a:buClr>
              <a:defRPr>
                <a:solidFill>
                  <a:schemeClr val="bg1"/>
                </a:solidFill>
                <a:latin typeface="+mn-lt"/>
              </a:defRPr>
            </a:lvl2pPr>
            <a:lvl3pPr>
              <a:buClr>
                <a:schemeClr val="bg1"/>
              </a:buClr>
              <a:defRPr>
                <a:solidFill>
                  <a:schemeClr val="bg1"/>
                </a:solidFill>
                <a:latin typeface="+mn-lt"/>
              </a:defRPr>
            </a:lvl3pPr>
            <a:lvl4pPr>
              <a:buClr>
                <a:schemeClr val="bg1"/>
              </a:buClr>
              <a:defRPr>
                <a:solidFill>
                  <a:schemeClr val="bg1"/>
                </a:solidFill>
                <a:latin typeface="+mn-lt"/>
              </a:defRPr>
            </a:lvl4pPr>
            <a:lvl5pPr>
              <a:buClr>
                <a:schemeClr val="bg1"/>
              </a:buClr>
              <a:defRPr>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46411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image">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4294632"/>
          </a:xfrm>
        </p:spPr>
        <p:txBody>
          <a:bodyPr/>
          <a:lstStyle/>
          <a:p>
            <a:r>
              <a:rPr lang="en-US" dirty="0"/>
              <a:t>Click to edit Master title style</a:t>
            </a:r>
          </a:p>
        </p:txBody>
      </p:sp>
      <p:sp>
        <p:nvSpPr>
          <p:cNvPr id="7" name="Picture Placeholder"/>
          <p:cNvSpPr>
            <a:spLocks noGrp="1"/>
          </p:cNvSpPr>
          <p:nvPr>
            <p:ph type="pic" sz="quarter" idx="14"/>
          </p:nvPr>
        </p:nvSpPr>
        <p:spPr>
          <a:xfrm>
            <a:off x="4572000" y="0"/>
            <a:ext cx="4572000" cy="5143500"/>
          </a:xfrm>
        </p:spPr>
        <p:txBody>
          <a:bodyPr lIns="91440" tIns="91440" rIns="91440" bIns="91440"/>
          <a:lstStyle/>
          <a:p>
            <a:r>
              <a:rPr lang="en-US"/>
              <a:t>Drag picture to placeholder or click icon to add</a:t>
            </a:r>
          </a:p>
        </p:txBody>
      </p:sp>
    </p:spTree>
    <p:extLst>
      <p:ext uri="{BB962C8B-B14F-4D97-AF65-F5344CB8AC3E}">
        <p14:creationId xmlns:p14="http://schemas.microsoft.com/office/powerpoint/2010/main" val="9044687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half-blank area">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4294632"/>
          </a:xfrm>
        </p:spPr>
        <p:txBody>
          <a:bodyPr/>
          <a:lstStyle/>
          <a:p>
            <a:r>
              <a:rPr lang="en-US" dirty="0"/>
              <a:t>Click to edit Master title style</a:t>
            </a:r>
          </a:p>
        </p:txBody>
      </p:sp>
    </p:spTree>
    <p:extLst>
      <p:ext uri="{BB962C8B-B14F-4D97-AF65-F5344CB8AC3E}">
        <p14:creationId xmlns:p14="http://schemas.microsoft.com/office/powerpoint/2010/main" val="8037231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blank">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p>
            <a:r>
              <a:rPr lang="en-US" dirty="0"/>
              <a:t>Click to edit Master title style</a:t>
            </a:r>
          </a:p>
        </p:txBody>
      </p:sp>
    </p:spTree>
    <p:extLst>
      <p:ext uri="{BB962C8B-B14F-4D97-AF65-F5344CB8AC3E}">
        <p14:creationId xmlns:p14="http://schemas.microsoft.com/office/powerpoint/2010/main" val="73617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act, number, half-image (bleeds)">
    <p:spTree>
      <p:nvGrpSpPr>
        <p:cNvPr id="1" name=""/>
        <p:cNvGrpSpPr/>
        <p:nvPr/>
      </p:nvGrpSpPr>
      <p:grpSpPr>
        <a:xfrm>
          <a:off x="0" y="0"/>
          <a:ext cx="0" cy="0"/>
          <a:chOff x="0" y="0"/>
          <a:chExt cx="0" cy="0"/>
        </a:xfrm>
      </p:grpSpPr>
      <p:sp>
        <p:nvSpPr>
          <p:cNvPr id="2" name="Title"/>
          <p:cNvSpPr>
            <a:spLocks noGrp="1"/>
          </p:cNvSpPr>
          <p:nvPr>
            <p:ph type="title"/>
          </p:nvPr>
        </p:nvSpPr>
        <p:spPr>
          <a:xfrm>
            <a:off x="219456" y="219456"/>
            <a:ext cx="4133088" cy="804672"/>
          </a:xfrm>
        </p:spPr>
        <p:txBody>
          <a:bodyPr/>
          <a:lstStyle>
            <a:lvl1pPr>
              <a:defRPr sz="1600"/>
            </a:lvl1pPr>
          </a:lstStyle>
          <a:p>
            <a:r>
              <a:rPr lang="en-US"/>
              <a:t>Click to edit Master title style</a:t>
            </a:r>
            <a:endParaRPr lang="en-US" dirty="0"/>
          </a:p>
        </p:txBody>
      </p:sp>
      <p:sp>
        <p:nvSpPr>
          <p:cNvPr id="6" name="Text Placeholder"/>
          <p:cNvSpPr>
            <a:spLocks noGrp="1"/>
          </p:cNvSpPr>
          <p:nvPr>
            <p:ph type="body" sz="quarter" idx="12"/>
          </p:nvPr>
        </p:nvSpPr>
        <p:spPr>
          <a:xfrm>
            <a:off x="137160" y="1133856"/>
            <a:ext cx="4206240" cy="3361944"/>
          </a:xfrm>
        </p:spPr>
        <p:txBody>
          <a:bodyPr/>
          <a:lstStyle>
            <a:lvl1pPr>
              <a:lnSpc>
                <a:spcPct val="90000"/>
              </a:lnSpc>
              <a:defRPr sz="9600" b="1" i="0">
                <a:latin typeface="+mn-lt"/>
              </a:defRPr>
            </a:lvl1pPr>
          </a:lstStyle>
          <a:p>
            <a:pPr lvl="0"/>
            <a:r>
              <a:rPr lang="en-US"/>
              <a:t>Click to edit Master text styles</a:t>
            </a:r>
          </a:p>
        </p:txBody>
      </p:sp>
      <p:sp>
        <p:nvSpPr>
          <p:cNvPr id="7" name="Picture Placeholder">
            <a:extLst>
              <a:ext uri="{C183D7F6-B498-43B3-948B-1728B52AA6E4}">
                <adec:decorative xmlns:adec="http://schemas.microsoft.com/office/drawing/2017/decorative" val="1"/>
              </a:ext>
            </a:extLst>
          </p:cNvPr>
          <p:cNvSpPr>
            <a:spLocks noGrp="1"/>
          </p:cNvSpPr>
          <p:nvPr>
            <p:ph type="pic" sz="quarter" idx="13"/>
          </p:nvPr>
        </p:nvSpPr>
        <p:spPr>
          <a:xfrm>
            <a:off x="4572000" y="0"/>
            <a:ext cx="4572000" cy="5143500"/>
          </a:xfrm>
        </p:spPr>
        <p:txBody>
          <a:bodyPr lIns="91440" tIns="91440" rIns="91440" bIns="91440"/>
          <a:lstStyle>
            <a:lvl1pPr>
              <a:defRPr baseline="0"/>
            </a:lvl1pPr>
          </a:lstStyle>
          <a:p>
            <a:r>
              <a:rPr lang="en-US"/>
              <a:t>Click icon to add picture</a:t>
            </a:r>
          </a:p>
        </p:txBody>
      </p:sp>
    </p:spTree>
    <p:extLst>
      <p:ext uri="{BB962C8B-B14F-4D97-AF65-F5344CB8AC3E}">
        <p14:creationId xmlns:p14="http://schemas.microsoft.com/office/powerpoint/2010/main" val="17681281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nsight, text, boxes">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p>
            <a:r>
              <a:rPr lang="en-US" dirty="0"/>
              <a:t>Click to edit Master title style</a:t>
            </a:r>
          </a:p>
        </p:txBody>
      </p:sp>
      <p:sp>
        <p:nvSpPr>
          <p:cNvPr id="8" name="Text Placeholder"/>
          <p:cNvSpPr>
            <a:spLocks noGrp="1"/>
          </p:cNvSpPr>
          <p:nvPr>
            <p:ph type="body" sz="quarter" idx="13"/>
          </p:nvPr>
        </p:nvSpPr>
        <p:spPr>
          <a:xfrm>
            <a:off x="219456" y="1243584"/>
            <a:ext cx="4123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1"/>
          <p:cNvSpPr>
            <a:spLocks noGrp="1"/>
          </p:cNvSpPr>
          <p:nvPr>
            <p:ph sz="quarter" idx="17"/>
          </p:nvPr>
        </p:nvSpPr>
        <p:spPr>
          <a:xfrm>
            <a:off x="4572000" y="0"/>
            <a:ext cx="2286000" cy="2571750"/>
          </a:xfrm>
          <a:solidFill>
            <a:srgbClr val="0F62FE"/>
          </a:solidFill>
          <a:ln>
            <a:noFill/>
          </a:ln>
        </p:spPr>
        <p:txBody>
          <a:bodyPr lIns="219456" tIns="201168" rIns="228600" bIns="228600"/>
          <a:lstStyle>
            <a:lvl1pPr>
              <a:defRPr>
                <a:solidFill>
                  <a:schemeClr val="bg1"/>
                </a:solidFill>
              </a:defRPr>
            </a:lvl1pPr>
          </a:lstStyle>
          <a:p>
            <a:pPr lvl="0"/>
            <a:r>
              <a:rPr lang="en-US" dirty="0"/>
              <a:t>Click to edit Master text styles</a:t>
            </a:r>
          </a:p>
        </p:txBody>
      </p:sp>
      <p:sp>
        <p:nvSpPr>
          <p:cNvPr id="10" name="Content Placeholder 2"/>
          <p:cNvSpPr>
            <a:spLocks noGrp="1"/>
          </p:cNvSpPr>
          <p:nvPr>
            <p:ph sz="quarter" idx="18"/>
          </p:nvPr>
        </p:nvSpPr>
        <p:spPr>
          <a:xfrm>
            <a:off x="6858000" y="0"/>
            <a:ext cx="2286000" cy="2571750"/>
          </a:xfrm>
          <a:solidFill>
            <a:srgbClr val="061F80"/>
          </a:solidFill>
          <a:ln>
            <a:noFill/>
          </a:ln>
        </p:spPr>
        <p:txBody>
          <a:bodyPr lIns="219456" tIns="201168" rIns="228600" bIns="228600"/>
          <a:lstStyle>
            <a:lvl1pPr>
              <a:defRPr>
                <a:solidFill>
                  <a:schemeClr val="bg1"/>
                </a:solidFill>
              </a:defRPr>
            </a:lvl1pPr>
          </a:lstStyle>
          <a:p>
            <a:pPr lvl="0"/>
            <a:r>
              <a:rPr lang="en-US" dirty="0"/>
              <a:t>Click to edit Master text styles</a:t>
            </a:r>
          </a:p>
        </p:txBody>
      </p:sp>
      <p:sp>
        <p:nvSpPr>
          <p:cNvPr id="12" name="Content Placeholder 3"/>
          <p:cNvSpPr>
            <a:spLocks noGrp="1"/>
          </p:cNvSpPr>
          <p:nvPr>
            <p:ph sz="quarter" idx="19"/>
          </p:nvPr>
        </p:nvSpPr>
        <p:spPr>
          <a:xfrm>
            <a:off x="4572000" y="2570163"/>
            <a:ext cx="4572000" cy="2573337"/>
          </a:xfrm>
          <a:solidFill>
            <a:srgbClr val="0530AD"/>
          </a:solidFill>
          <a:ln>
            <a:noFill/>
          </a:ln>
        </p:spPr>
        <p:txBody>
          <a:bodyPr lIns="219456" tIns="201168" rIns="228600" bIns="228600"/>
          <a:lstStyle>
            <a:lvl1pPr>
              <a:defRPr>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17828083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oxes (3 med, 2 small)">
    <p:spTree>
      <p:nvGrpSpPr>
        <p:cNvPr id="1" name=""/>
        <p:cNvGrpSpPr/>
        <p:nvPr/>
      </p:nvGrpSpPr>
      <p:grpSpPr>
        <a:xfrm>
          <a:off x="0" y="0"/>
          <a:ext cx="0" cy="0"/>
          <a:chOff x="0" y="0"/>
          <a:chExt cx="0" cy="0"/>
        </a:xfrm>
      </p:grpSpPr>
      <p:sp>
        <p:nvSpPr>
          <p:cNvPr id="2" name="Title"/>
          <p:cNvSpPr>
            <a:spLocks noGrp="1"/>
          </p:cNvSpPr>
          <p:nvPr>
            <p:ph type="title"/>
          </p:nvPr>
        </p:nvSpPr>
        <p:spPr>
          <a:xfrm>
            <a:off x="0" y="-1"/>
            <a:ext cx="4572000" cy="2571751"/>
          </a:xfrm>
          <a:solidFill>
            <a:srgbClr val="0530AD"/>
          </a:solidFill>
        </p:spPr>
        <p:txBody>
          <a:bodyPr lIns="210312" tIns="201168" rIns="228600" bIns="228600"/>
          <a:lstStyle>
            <a:lvl1pPr>
              <a:defRPr>
                <a:solidFill>
                  <a:schemeClr val="bg1"/>
                </a:solidFill>
              </a:defRPr>
            </a:lvl1pPr>
          </a:lstStyle>
          <a:p>
            <a:r>
              <a:rPr lang="en-US" dirty="0"/>
              <a:t>Click to edit Master title style</a:t>
            </a:r>
          </a:p>
        </p:txBody>
      </p:sp>
      <p:sp>
        <p:nvSpPr>
          <p:cNvPr id="6" name="Content Placeholder 1"/>
          <p:cNvSpPr>
            <a:spLocks noGrp="1"/>
          </p:cNvSpPr>
          <p:nvPr>
            <p:ph sz="quarter" idx="17"/>
          </p:nvPr>
        </p:nvSpPr>
        <p:spPr>
          <a:xfrm>
            <a:off x="4572000" y="0"/>
            <a:ext cx="2286000" cy="2571750"/>
          </a:xfrm>
          <a:solidFill>
            <a:srgbClr val="0F62FE"/>
          </a:solidFill>
          <a:ln>
            <a:noFill/>
          </a:ln>
        </p:spPr>
        <p:txBody>
          <a:bodyPr lIns="219456" tIns="201168" rIns="228600" bIns="228600"/>
          <a:lstStyle>
            <a:lvl1pPr>
              <a:defRPr>
                <a:solidFill>
                  <a:schemeClr val="bg1"/>
                </a:solidFill>
              </a:defRPr>
            </a:lvl1pPr>
          </a:lstStyle>
          <a:p>
            <a:pPr lvl="0"/>
            <a:r>
              <a:rPr lang="en-US" dirty="0"/>
              <a:t>Click to edit Master text styles</a:t>
            </a:r>
          </a:p>
        </p:txBody>
      </p:sp>
      <p:sp>
        <p:nvSpPr>
          <p:cNvPr id="11" name="Content Placeholder 2"/>
          <p:cNvSpPr>
            <a:spLocks noGrp="1"/>
          </p:cNvSpPr>
          <p:nvPr>
            <p:ph sz="quarter" idx="18"/>
          </p:nvPr>
        </p:nvSpPr>
        <p:spPr>
          <a:xfrm>
            <a:off x="6858000" y="0"/>
            <a:ext cx="2286000" cy="2571750"/>
          </a:xfrm>
          <a:solidFill>
            <a:srgbClr val="061F80"/>
          </a:solidFill>
          <a:ln>
            <a:noFill/>
          </a:ln>
        </p:spPr>
        <p:txBody>
          <a:bodyPr lIns="219456" tIns="201168" rIns="228600" bIns="228600"/>
          <a:lstStyle>
            <a:lvl1pPr>
              <a:defRPr>
                <a:solidFill>
                  <a:schemeClr val="bg1"/>
                </a:solidFill>
              </a:defRPr>
            </a:lvl1pPr>
          </a:lstStyle>
          <a:p>
            <a:pPr lvl="0"/>
            <a:r>
              <a:rPr lang="en-US" dirty="0"/>
              <a:t>Click to edit Master text styles</a:t>
            </a:r>
          </a:p>
        </p:txBody>
      </p:sp>
      <p:sp>
        <p:nvSpPr>
          <p:cNvPr id="7" name="Content Placeholder 3"/>
          <p:cNvSpPr>
            <a:spLocks noGrp="1"/>
          </p:cNvSpPr>
          <p:nvPr>
            <p:ph sz="quarter" idx="20"/>
          </p:nvPr>
        </p:nvSpPr>
        <p:spPr>
          <a:xfrm>
            <a:off x="0" y="2570163"/>
            <a:ext cx="4572000" cy="2573337"/>
          </a:xfrm>
          <a:solidFill>
            <a:srgbClr val="161616"/>
          </a:solidFill>
        </p:spPr>
        <p:txBody>
          <a:bodyPr lIns="219456" tIns="201168" rIns="228600" bIns="228600"/>
          <a:lstStyle>
            <a:lvl1pPr>
              <a:defRPr>
                <a:solidFill>
                  <a:schemeClr val="bg1"/>
                </a:solidFill>
              </a:defRPr>
            </a:lvl1pPr>
          </a:lstStyle>
          <a:p>
            <a:pPr lvl="0"/>
            <a:r>
              <a:rPr lang="en-US" dirty="0"/>
              <a:t>Click to edit Master text styles</a:t>
            </a:r>
          </a:p>
        </p:txBody>
      </p:sp>
      <p:sp>
        <p:nvSpPr>
          <p:cNvPr id="14" name="Content Placeholder 4"/>
          <p:cNvSpPr>
            <a:spLocks noGrp="1"/>
          </p:cNvSpPr>
          <p:nvPr>
            <p:ph sz="quarter" idx="19"/>
          </p:nvPr>
        </p:nvSpPr>
        <p:spPr>
          <a:xfrm>
            <a:off x="4572000" y="2570163"/>
            <a:ext cx="4572000" cy="2573337"/>
          </a:xfrm>
          <a:solidFill>
            <a:srgbClr val="0530AD"/>
          </a:solidFill>
          <a:ln>
            <a:noFill/>
          </a:ln>
        </p:spPr>
        <p:txBody>
          <a:bodyPr lIns="219456" tIns="201168" rIns="228600" bIns="228600"/>
          <a:lstStyle>
            <a:lvl1pPr>
              <a:defRPr>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13327739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oxes (1 large, 4 small)">
    <p:spTree>
      <p:nvGrpSpPr>
        <p:cNvPr id="1" name=""/>
        <p:cNvGrpSpPr/>
        <p:nvPr/>
      </p:nvGrpSpPr>
      <p:grpSpPr>
        <a:xfrm>
          <a:off x="0" y="0"/>
          <a:ext cx="0" cy="0"/>
          <a:chOff x="0" y="0"/>
          <a:chExt cx="0" cy="0"/>
        </a:xfrm>
      </p:grpSpPr>
      <p:sp>
        <p:nvSpPr>
          <p:cNvPr id="2" name="Title"/>
          <p:cNvSpPr>
            <a:spLocks noGrp="1"/>
          </p:cNvSpPr>
          <p:nvPr>
            <p:ph type="title"/>
          </p:nvPr>
        </p:nvSpPr>
        <p:spPr>
          <a:xfrm>
            <a:off x="0" y="-1"/>
            <a:ext cx="9144000" cy="2569463"/>
          </a:xfrm>
          <a:noFill/>
        </p:spPr>
        <p:txBody>
          <a:bodyPr lIns="182880" tIns="164592" rIns="228600" bIns="228600"/>
          <a:lstStyle>
            <a:lvl1pPr>
              <a:defRPr sz="4800"/>
            </a:lvl1pPr>
          </a:lstStyle>
          <a:p>
            <a:r>
              <a:rPr lang="en-US" dirty="0"/>
              <a:t>Click to edit Master title style</a:t>
            </a:r>
          </a:p>
        </p:txBody>
      </p:sp>
      <p:sp>
        <p:nvSpPr>
          <p:cNvPr id="13" name="Content Placeholder 1"/>
          <p:cNvSpPr>
            <a:spLocks noGrp="1"/>
          </p:cNvSpPr>
          <p:nvPr>
            <p:ph sz="quarter" idx="20"/>
          </p:nvPr>
        </p:nvSpPr>
        <p:spPr>
          <a:xfrm>
            <a:off x="0" y="2570163"/>
            <a:ext cx="2286000" cy="2573337"/>
          </a:xfrm>
          <a:solidFill>
            <a:srgbClr val="001D6C"/>
          </a:solidFill>
        </p:spPr>
        <p:txBody>
          <a:bodyPr lIns="219456" tIns="201168" rIns="228600" bIns="228600"/>
          <a:lstStyle>
            <a:lvl1pPr>
              <a:defRPr>
                <a:solidFill>
                  <a:schemeClr val="bg1"/>
                </a:solidFill>
              </a:defRPr>
            </a:lvl1pPr>
          </a:lstStyle>
          <a:p>
            <a:pPr lvl="0"/>
            <a:r>
              <a:rPr lang="en-US"/>
              <a:t>Click to edit Master text styles</a:t>
            </a:r>
          </a:p>
        </p:txBody>
      </p:sp>
      <p:sp>
        <p:nvSpPr>
          <p:cNvPr id="12" name="Content Placeholder 2"/>
          <p:cNvSpPr>
            <a:spLocks noGrp="1"/>
          </p:cNvSpPr>
          <p:nvPr>
            <p:ph sz="quarter" idx="19"/>
          </p:nvPr>
        </p:nvSpPr>
        <p:spPr>
          <a:xfrm>
            <a:off x="2286001" y="2570163"/>
            <a:ext cx="2286000" cy="2573337"/>
          </a:xfrm>
          <a:solidFill>
            <a:srgbClr val="0043CE"/>
          </a:solidFill>
          <a:ln>
            <a:noFill/>
          </a:ln>
        </p:spPr>
        <p:txBody>
          <a:bodyPr lIns="219456" tIns="201168" rIns="228600" bIns="228600"/>
          <a:lstStyle>
            <a:lvl1pPr>
              <a:defRPr>
                <a:solidFill>
                  <a:schemeClr val="bg1"/>
                </a:solidFill>
              </a:defRPr>
            </a:lvl1pPr>
          </a:lstStyle>
          <a:p>
            <a:pPr lvl="0"/>
            <a:r>
              <a:rPr lang="en-US"/>
              <a:t>Click to edit Master text styles</a:t>
            </a:r>
          </a:p>
        </p:txBody>
      </p:sp>
      <p:sp>
        <p:nvSpPr>
          <p:cNvPr id="9" name="Content Placeholder 3"/>
          <p:cNvSpPr>
            <a:spLocks noGrp="1"/>
          </p:cNvSpPr>
          <p:nvPr>
            <p:ph sz="quarter" idx="17"/>
          </p:nvPr>
        </p:nvSpPr>
        <p:spPr>
          <a:xfrm>
            <a:off x="4572000" y="2570162"/>
            <a:ext cx="2286000" cy="2573338"/>
          </a:xfrm>
          <a:solidFill>
            <a:srgbClr val="0F62FE"/>
          </a:solidFill>
          <a:ln>
            <a:noFill/>
          </a:ln>
        </p:spPr>
        <p:txBody>
          <a:bodyPr lIns="219456" tIns="201168" rIns="228600" bIns="228600"/>
          <a:lstStyle>
            <a:lvl1pPr>
              <a:defRPr>
                <a:solidFill>
                  <a:schemeClr val="bg1"/>
                </a:solidFill>
              </a:defRPr>
            </a:lvl1pPr>
          </a:lstStyle>
          <a:p>
            <a:pPr lvl="0"/>
            <a:r>
              <a:rPr lang="en-US"/>
              <a:t>Click to edit Master text styles</a:t>
            </a:r>
          </a:p>
        </p:txBody>
      </p:sp>
      <p:sp>
        <p:nvSpPr>
          <p:cNvPr id="10" name="Content Placeholder 4"/>
          <p:cNvSpPr>
            <a:spLocks noGrp="1"/>
          </p:cNvSpPr>
          <p:nvPr>
            <p:ph sz="quarter" idx="18"/>
          </p:nvPr>
        </p:nvSpPr>
        <p:spPr>
          <a:xfrm>
            <a:off x="6858000" y="2570162"/>
            <a:ext cx="2286000" cy="2573338"/>
          </a:xfrm>
          <a:solidFill>
            <a:srgbClr val="78A9FF"/>
          </a:solidFill>
          <a:ln>
            <a:noFill/>
          </a:ln>
        </p:spPr>
        <p:txBody>
          <a:bodyPr lIns="219456" tIns="201168" rIns="228600" bIns="228600"/>
          <a:lstStyle>
            <a:lvl1pPr>
              <a:defRPr>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9138155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black box) over image(s)">
    <p:spTree>
      <p:nvGrpSpPr>
        <p:cNvPr id="1" name=""/>
        <p:cNvGrpSpPr/>
        <p:nvPr/>
      </p:nvGrpSpPr>
      <p:grpSpPr>
        <a:xfrm>
          <a:off x="0" y="0"/>
          <a:ext cx="0" cy="0"/>
          <a:chOff x="0" y="0"/>
          <a:chExt cx="0" cy="0"/>
        </a:xfrm>
      </p:grpSpPr>
      <p:sp>
        <p:nvSpPr>
          <p:cNvPr id="2" name="Title"/>
          <p:cNvSpPr>
            <a:spLocks noGrp="1"/>
          </p:cNvSpPr>
          <p:nvPr>
            <p:ph type="title"/>
          </p:nvPr>
        </p:nvSpPr>
        <p:spPr>
          <a:xfrm>
            <a:off x="0" y="0"/>
            <a:ext cx="9144000" cy="1276350"/>
          </a:xfrm>
          <a:solidFill>
            <a:srgbClr val="FFFFFF"/>
          </a:solidFill>
        </p:spPr>
        <p:txBody>
          <a:bodyPr lIns="210312" tIns="201168" rIns="228600" bIns="228600"/>
          <a:lstStyle>
            <a:lvl1pPr>
              <a:defRPr>
                <a:solidFill>
                  <a:schemeClr val="tx1"/>
                </a:solidFill>
              </a:defRPr>
            </a:lvl1pPr>
          </a:lstStyle>
          <a:p>
            <a:r>
              <a:rPr lang="en-US" dirty="0"/>
              <a:t>Click to edit Master title style</a:t>
            </a:r>
          </a:p>
        </p:txBody>
      </p:sp>
      <p:sp>
        <p:nvSpPr>
          <p:cNvPr id="6" name="Picture Placeholder"/>
          <p:cNvSpPr>
            <a:spLocks noGrp="1"/>
          </p:cNvSpPr>
          <p:nvPr>
            <p:ph type="pic" sz="quarter" idx="12"/>
          </p:nvPr>
        </p:nvSpPr>
        <p:spPr>
          <a:xfrm>
            <a:off x="0" y="1276350"/>
            <a:ext cx="9144000" cy="3867150"/>
          </a:xfrm>
        </p:spPr>
        <p:txBody>
          <a:bodyPr lIns="91440" tIns="91440" rIns="91440" bIns="91440"/>
          <a:lstStyle/>
          <a:p>
            <a:r>
              <a:rPr lang="en-US"/>
              <a:t>Drag picture to placeholder or click icon to add</a:t>
            </a:r>
          </a:p>
        </p:txBody>
      </p:sp>
    </p:spTree>
    <p:extLst>
      <p:ext uri="{BB962C8B-B14F-4D97-AF65-F5344CB8AC3E}">
        <p14:creationId xmlns:p14="http://schemas.microsoft.com/office/powerpoint/2010/main" val="6924250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xt (black box) over image(s)">
    <p:spTree>
      <p:nvGrpSpPr>
        <p:cNvPr id="1" name=""/>
        <p:cNvGrpSpPr/>
        <p:nvPr/>
      </p:nvGrpSpPr>
      <p:grpSpPr>
        <a:xfrm>
          <a:off x="0" y="0"/>
          <a:ext cx="0" cy="0"/>
          <a:chOff x="0" y="0"/>
          <a:chExt cx="0" cy="0"/>
        </a:xfrm>
      </p:grpSpPr>
      <p:sp>
        <p:nvSpPr>
          <p:cNvPr id="9" name="Picture Placeholder"/>
          <p:cNvSpPr>
            <a:spLocks noGrp="1"/>
          </p:cNvSpPr>
          <p:nvPr>
            <p:ph type="pic" sz="quarter" idx="14"/>
          </p:nvPr>
        </p:nvSpPr>
        <p:spPr>
          <a:xfrm>
            <a:off x="0" y="0"/>
            <a:ext cx="9144000" cy="5148072"/>
          </a:xfrm>
        </p:spPr>
        <p:txBody>
          <a:bodyPr lIns="91440" tIns="91440" rIns="91440" bIns="91440"/>
          <a:lstStyle/>
          <a:p>
            <a:r>
              <a:rPr lang="en-US"/>
              <a:t>Drag picture to placeholder or click icon to add</a:t>
            </a:r>
          </a:p>
        </p:txBody>
      </p:sp>
      <p:sp>
        <p:nvSpPr>
          <p:cNvPr id="6" name="Text Placeholder"/>
          <p:cNvSpPr>
            <a:spLocks noGrp="1"/>
          </p:cNvSpPr>
          <p:nvPr>
            <p:ph type="body" sz="quarter" idx="12"/>
          </p:nvPr>
        </p:nvSpPr>
        <p:spPr>
          <a:xfrm>
            <a:off x="-3" y="2571750"/>
            <a:ext cx="2286003" cy="2571750"/>
          </a:xfrm>
          <a:solidFill>
            <a:srgbClr val="FFFFFF"/>
          </a:solidFill>
        </p:spPr>
        <p:txBody>
          <a:bodyPr lIns="219456" tIns="201168" rIns="228600" bIns="228600"/>
          <a:lstStyle>
            <a:lvl1pPr>
              <a:buClr>
                <a:schemeClr val="tx1"/>
              </a:buClr>
              <a:defRPr>
                <a:solidFill>
                  <a:schemeClr val="tx1"/>
                </a:solidFill>
              </a:defRPr>
            </a:lvl1pPr>
            <a:lvl2pPr>
              <a:buClr>
                <a:schemeClr val="tx1"/>
              </a:buClr>
              <a:defRPr sz="1000">
                <a:solidFill>
                  <a:schemeClr val="tx1"/>
                </a:solidFill>
              </a:defRPr>
            </a:lvl2pPr>
            <a:lvl3pPr>
              <a:buClr>
                <a:schemeClr val="tx1"/>
              </a:buClr>
              <a:defRPr sz="1000">
                <a:solidFill>
                  <a:schemeClr val="tx1"/>
                </a:solidFill>
              </a:defRPr>
            </a:lvl3pPr>
            <a:lvl4pPr>
              <a:buClr>
                <a:schemeClr val="tx1"/>
              </a:buClr>
              <a:defRPr sz="1000">
                <a:solidFill>
                  <a:schemeClr val="tx1"/>
                </a:solidFill>
              </a:defRPr>
            </a:lvl4pPr>
            <a:lvl5pPr>
              <a:buClr>
                <a:schemeClr val="tx1"/>
              </a:buClr>
              <a:defRPr sz="1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318794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oxes (4 tall)">
    <p:spTree>
      <p:nvGrpSpPr>
        <p:cNvPr id="1" name=""/>
        <p:cNvGrpSpPr/>
        <p:nvPr/>
      </p:nvGrpSpPr>
      <p:grpSpPr>
        <a:xfrm>
          <a:off x="0" y="0"/>
          <a:ext cx="0" cy="0"/>
          <a:chOff x="0" y="0"/>
          <a:chExt cx="0" cy="0"/>
        </a:xfrm>
      </p:grpSpPr>
      <p:sp>
        <p:nvSpPr>
          <p:cNvPr id="11" name="Content Placeholder 1"/>
          <p:cNvSpPr>
            <a:spLocks noGrp="1"/>
          </p:cNvSpPr>
          <p:nvPr>
            <p:ph sz="quarter" idx="12"/>
          </p:nvPr>
        </p:nvSpPr>
        <p:spPr>
          <a:xfrm>
            <a:off x="0" y="0"/>
            <a:ext cx="2286000" cy="5148072"/>
          </a:xfrm>
          <a:solidFill>
            <a:srgbClr val="0F62FE"/>
          </a:solidFill>
        </p:spPr>
        <p:txBody>
          <a:bodyPr lIns="219456" tIns="201168" rIns="228600" bIns="2286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sz="quarter" idx="13"/>
          </p:nvPr>
        </p:nvSpPr>
        <p:spPr>
          <a:xfrm>
            <a:off x="2286000" y="0"/>
            <a:ext cx="2286000" cy="5148072"/>
          </a:xfrm>
          <a:solidFill>
            <a:srgbClr val="0043CE"/>
          </a:solidFill>
        </p:spPr>
        <p:txBody>
          <a:bodyPr lIns="219456" tIns="201168" rIns="228600" bIns="228600"/>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3"/>
          <p:cNvSpPr>
            <a:spLocks noGrp="1"/>
          </p:cNvSpPr>
          <p:nvPr>
            <p:ph sz="quarter" idx="14"/>
          </p:nvPr>
        </p:nvSpPr>
        <p:spPr>
          <a:xfrm>
            <a:off x="4572000" y="0"/>
            <a:ext cx="2286000" cy="5148072"/>
          </a:xfrm>
          <a:solidFill>
            <a:srgbClr val="002D9C"/>
          </a:solidFill>
        </p:spPr>
        <p:txBody>
          <a:bodyPr lIns="219456" tIns="201168" rIns="228600" bIns="228600"/>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4"/>
          <p:cNvSpPr>
            <a:spLocks noGrp="1"/>
          </p:cNvSpPr>
          <p:nvPr>
            <p:ph sz="quarter" idx="15"/>
          </p:nvPr>
        </p:nvSpPr>
        <p:spPr>
          <a:xfrm>
            <a:off x="6858000" y="0"/>
            <a:ext cx="2286000" cy="5148072"/>
          </a:xfrm>
          <a:solidFill>
            <a:srgbClr val="001D6C"/>
          </a:solidFill>
        </p:spPr>
        <p:txBody>
          <a:bodyPr lIns="219456" tIns="201168" rIns="228600" bIns="228600"/>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864260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text (1/4), content (3/4)">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p>
            <a:r>
              <a:rPr lang="en-US" dirty="0"/>
              <a:t>Click to edit Master title style</a:t>
            </a:r>
          </a:p>
        </p:txBody>
      </p:sp>
      <p:sp>
        <p:nvSpPr>
          <p:cNvPr id="6" name="Text Placeholder"/>
          <p:cNvSpPr>
            <a:spLocks noGrp="1"/>
          </p:cNvSpPr>
          <p:nvPr>
            <p:ph type="body" sz="quarter" idx="12"/>
          </p:nvPr>
        </p:nvSpPr>
        <p:spPr>
          <a:xfrm>
            <a:off x="219456" y="1243584"/>
            <a:ext cx="1837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p:cNvSpPr>
            <a:spLocks noGrp="1"/>
          </p:cNvSpPr>
          <p:nvPr>
            <p:ph sz="quarter" idx="13"/>
          </p:nvPr>
        </p:nvSpPr>
        <p:spPr>
          <a:xfrm>
            <a:off x="2514600" y="1243584"/>
            <a:ext cx="6400800"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60591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text (1/4), blank (3/4)">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p>
            <a:r>
              <a:rPr lang="en-US" dirty="0"/>
              <a:t>Click to edit Master title style</a:t>
            </a:r>
          </a:p>
        </p:txBody>
      </p:sp>
      <p:sp>
        <p:nvSpPr>
          <p:cNvPr id="6" name="Text Placeholder"/>
          <p:cNvSpPr>
            <a:spLocks noGrp="1"/>
          </p:cNvSpPr>
          <p:nvPr>
            <p:ph type="body" sz="quarter" idx="12"/>
          </p:nvPr>
        </p:nvSpPr>
        <p:spPr>
          <a:xfrm>
            <a:off x="219456" y="1243584"/>
            <a:ext cx="1837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8988199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ase study 1: title, text (two columns), half-image">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p>
            <a:r>
              <a:rPr lang="en-US" dirty="0"/>
              <a:t>Click to edit Master title style</a:t>
            </a:r>
          </a:p>
        </p:txBody>
      </p:sp>
      <p:sp>
        <p:nvSpPr>
          <p:cNvPr id="8" name="Text Placeholder 1"/>
          <p:cNvSpPr>
            <a:spLocks noGrp="1"/>
          </p:cNvSpPr>
          <p:nvPr>
            <p:ph type="body" sz="quarter" idx="13"/>
          </p:nvPr>
        </p:nvSpPr>
        <p:spPr>
          <a:xfrm>
            <a:off x="219456" y="1243584"/>
            <a:ext cx="1837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sz="quarter" idx="15"/>
          </p:nvPr>
        </p:nvSpPr>
        <p:spPr>
          <a:xfrm>
            <a:off x="2505456" y="1259626"/>
            <a:ext cx="1837944" cy="3252216"/>
          </a:xfrm>
        </p:spPr>
        <p:txBody>
          <a:bodyPr/>
          <a:lstStyle>
            <a:lvl1pPr>
              <a:spcBef>
                <a:spcPts val="300"/>
              </a:spcBef>
              <a:defRPr sz="1400"/>
            </a:lvl1pPr>
            <a:lvl2pPr>
              <a:spcBef>
                <a:spcPts val="0"/>
              </a:spcBef>
              <a:defRPr sz="1400"/>
            </a:lvl2pPr>
            <a:lvl3pPr>
              <a:spcBef>
                <a:spcPts val="0"/>
              </a:spcBef>
              <a:defRPr sz="1400"/>
            </a:lvl3pPr>
            <a:lvl4pPr>
              <a:spcBef>
                <a:spcPts val="0"/>
              </a:spcBef>
              <a:defRPr sz="1400"/>
            </a:lvl4pPr>
            <a:lvl5pPr>
              <a:spcBef>
                <a:spcPts val="0"/>
              </a:spcBef>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p:cNvSpPr>
            <a:spLocks noGrp="1"/>
          </p:cNvSpPr>
          <p:nvPr>
            <p:ph type="pic" sz="quarter" idx="14"/>
          </p:nvPr>
        </p:nvSpPr>
        <p:spPr>
          <a:xfrm>
            <a:off x="4572000" y="0"/>
            <a:ext cx="4572000" cy="5143500"/>
          </a:xfrm>
        </p:spPr>
        <p:txBody>
          <a:bodyPr lIns="91440" tIns="91440" rIns="91440" bIns="91440"/>
          <a:lstStyle/>
          <a:p>
            <a:r>
              <a:rPr lang="en-US"/>
              <a:t>Drag picture to placeholder or click icon to add</a:t>
            </a:r>
          </a:p>
        </p:txBody>
      </p:sp>
    </p:spTree>
    <p:extLst>
      <p:ext uri="{BB962C8B-B14F-4D97-AF65-F5344CB8AC3E}">
        <p14:creationId xmlns:p14="http://schemas.microsoft.com/office/powerpoint/2010/main" val="6645278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ase study 2: title, text (2/4), quote (2/4)">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p>
            <a:r>
              <a:rPr lang="en-US" dirty="0"/>
              <a:t>Click to edit Master title style</a:t>
            </a:r>
          </a:p>
        </p:txBody>
      </p:sp>
      <p:sp>
        <p:nvSpPr>
          <p:cNvPr id="6" name="Text Placeholder 1"/>
          <p:cNvSpPr>
            <a:spLocks noGrp="1"/>
          </p:cNvSpPr>
          <p:nvPr>
            <p:ph type="body" sz="quarter" idx="12"/>
          </p:nvPr>
        </p:nvSpPr>
        <p:spPr>
          <a:xfrm>
            <a:off x="219456" y="1243584"/>
            <a:ext cx="1837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
          <p:cNvSpPr>
            <a:spLocks noGrp="1"/>
          </p:cNvSpPr>
          <p:nvPr>
            <p:ph type="body" sz="quarter" idx="13"/>
          </p:nvPr>
        </p:nvSpPr>
        <p:spPr>
          <a:xfrm>
            <a:off x="2505456" y="1262634"/>
            <a:ext cx="1837944" cy="3252216"/>
          </a:xfrm>
        </p:spPr>
        <p:txBody>
          <a:bodyPr/>
          <a:lstStyle>
            <a:lvl1pPr marL="0" indent="0" algn="l" rtl="0" eaLnBrk="1" fontAlgn="base" hangingPunct="1">
              <a:lnSpc>
                <a:spcPct val="100000"/>
              </a:lnSpc>
              <a:spcBef>
                <a:spcPts val="0"/>
              </a:spcBef>
              <a:spcAft>
                <a:spcPct val="0"/>
              </a:spcAft>
              <a:buClr>
                <a:schemeClr val="tx1"/>
              </a:buClr>
              <a:buFont typeface="Arial" panose="020B0604020202020204" pitchFamily="34" charset="0"/>
              <a:buNone/>
              <a:tabLst/>
              <a:defRPr lang="en-US" sz="1400" b="0" i="0" dirty="0">
                <a:solidFill>
                  <a:schemeClr val="tx1"/>
                </a:solidFill>
                <a:latin typeface="+mn-lt"/>
                <a:ea typeface="Arial" panose="020B0604020202020204" pitchFamily="34" charset="0"/>
                <a:cs typeface="Arial" panose="020B0604020202020204" pitchFamily="34" charset="0"/>
              </a:defRPr>
            </a:lvl1pPr>
            <a:lvl2pPr marL="171452" indent="-173736" algn="l" rtl="0" eaLnBrk="1" fontAlgn="base" hangingPunct="1">
              <a:lnSpc>
                <a:spcPct val="100000"/>
              </a:lnSpc>
              <a:spcBef>
                <a:spcPts val="0"/>
              </a:spcBef>
              <a:spcAft>
                <a:spcPct val="0"/>
              </a:spcAft>
              <a:buClr>
                <a:schemeClr val="tx1"/>
              </a:buClr>
              <a:buFont typeface="Arial" panose="020B0604020202020204" pitchFamily="34" charset="0"/>
              <a:buChar char="•"/>
              <a:tabLst/>
              <a:defRPr lang="en-US" sz="1400" b="0" i="0" dirty="0">
                <a:solidFill>
                  <a:schemeClr val="tx1"/>
                </a:solidFill>
                <a:latin typeface="+mn-lt"/>
                <a:ea typeface="Arial" panose="020B0604020202020204" pitchFamily="34" charset="0"/>
                <a:cs typeface="Arial" panose="020B0604020202020204" pitchFamily="34" charset="0"/>
              </a:defRPr>
            </a:lvl2pPr>
            <a:lvl3pPr marL="342905" indent="-173736" algn="l" rtl="0" eaLnBrk="1" fontAlgn="base" hangingPunct="1">
              <a:lnSpc>
                <a:spcPct val="100000"/>
              </a:lnSpc>
              <a:spcBef>
                <a:spcPts val="0"/>
              </a:spcBef>
              <a:spcAft>
                <a:spcPct val="0"/>
              </a:spcAft>
              <a:buClr>
                <a:schemeClr val="tx1"/>
              </a:buClr>
              <a:buFont typeface="Arial" panose="020B0604020202020204" pitchFamily="34" charset="0"/>
              <a:buChar char="•"/>
              <a:tabLst/>
              <a:defRPr lang="en-US" sz="1400" b="0" i="0" dirty="0">
                <a:solidFill>
                  <a:schemeClr val="tx1"/>
                </a:solidFill>
                <a:latin typeface="+mn-lt"/>
                <a:ea typeface="Arial" panose="020B0604020202020204" pitchFamily="34" charset="0"/>
                <a:cs typeface="Arial" panose="020B0604020202020204" pitchFamily="34" charset="0"/>
              </a:defRPr>
            </a:lvl3pPr>
            <a:lvl4pPr marL="628658" indent="-173736" algn="l" rtl="0" eaLnBrk="1" fontAlgn="base" hangingPunct="1">
              <a:lnSpc>
                <a:spcPct val="100000"/>
              </a:lnSpc>
              <a:spcBef>
                <a:spcPts val="0"/>
              </a:spcBef>
              <a:spcAft>
                <a:spcPct val="0"/>
              </a:spcAft>
              <a:buClr>
                <a:schemeClr val="tx1"/>
              </a:buClr>
              <a:buFont typeface="Arial" panose="020B0604020202020204" pitchFamily="34" charset="0"/>
              <a:buChar char="•"/>
              <a:tabLst/>
              <a:defRPr lang="en-US" sz="1400" b="0" i="0" dirty="0">
                <a:solidFill>
                  <a:schemeClr val="tx1"/>
                </a:solidFill>
                <a:latin typeface="+mn-lt"/>
                <a:ea typeface="Arial" panose="020B0604020202020204" pitchFamily="34" charset="0"/>
                <a:cs typeface="Arial" panose="020B0604020202020204" pitchFamily="34" charset="0"/>
              </a:defRPr>
            </a:lvl4pPr>
            <a:lvl5pPr marL="803285" indent="-173736" algn="l" rtl="0" eaLnBrk="1" fontAlgn="base" hangingPunct="1">
              <a:lnSpc>
                <a:spcPct val="100000"/>
              </a:lnSpc>
              <a:spcBef>
                <a:spcPts val="0"/>
              </a:spcBef>
              <a:spcAft>
                <a:spcPct val="0"/>
              </a:spcAft>
              <a:buClr>
                <a:schemeClr val="tx1"/>
              </a:buClr>
              <a:buFont typeface="Arial" panose="020B0604020202020204" pitchFamily="34" charset="0"/>
              <a:buChar char="•"/>
              <a:tabLst/>
              <a:defRPr lang="en-US" sz="1400" b="0" i="0" dirty="0">
                <a:solidFill>
                  <a:schemeClr val="tx1"/>
                </a:solidFill>
                <a:latin typeface="+mn-lt"/>
                <a:ea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3"/>
          <p:cNvSpPr>
            <a:spLocks noGrp="1"/>
          </p:cNvSpPr>
          <p:nvPr>
            <p:ph type="body" sz="quarter" idx="14"/>
          </p:nvPr>
        </p:nvSpPr>
        <p:spPr>
          <a:xfrm>
            <a:off x="4773168" y="1216152"/>
            <a:ext cx="4142232" cy="3279648"/>
          </a:xfrm>
        </p:spPr>
        <p:txBody>
          <a:bodyPr/>
          <a:lstStyle>
            <a:lvl1pPr>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09467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g text">
    <p:spTree>
      <p:nvGrpSpPr>
        <p:cNvPr id="1" name=""/>
        <p:cNvGrpSpPr/>
        <p:nvPr/>
      </p:nvGrpSpPr>
      <p:grpSpPr>
        <a:xfrm>
          <a:off x="0" y="0"/>
          <a:ext cx="0" cy="0"/>
          <a:chOff x="0" y="0"/>
          <a:chExt cx="0" cy="0"/>
        </a:xfrm>
      </p:grpSpPr>
      <p:sp>
        <p:nvSpPr>
          <p:cNvPr id="2" name="Title"/>
          <p:cNvSpPr>
            <a:spLocks noGrp="1"/>
          </p:cNvSpPr>
          <p:nvPr>
            <p:ph type="title"/>
          </p:nvPr>
        </p:nvSpPr>
        <p:spPr>
          <a:xfrm>
            <a:off x="137161" y="91440"/>
            <a:ext cx="8778172" cy="4404360"/>
          </a:xfrm>
        </p:spPr>
        <p:txBody>
          <a:bodyPr/>
          <a:lstStyle>
            <a:lvl1pPr>
              <a:defRPr sz="9600" b="1" i="0">
                <a:latin typeface="+mn-lt"/>
              </a:defRPr>
            </a:lvl1pPr>
          </a:lstStyle>
          <a:p>
            <a:r>
              <a:rPr lang="en-US"/>
              <a:t>Click to edit Master title style</a:t>
            </a:r>
            <a:endParaRPr lang="en-US" dirty="0"/>
          </a:p>
        </p:txBody>
      </p:sp>
    </p:spTree>
    <p:extLst>
      <p:ext uri="{BB962C8B-B14F-4D97-AF65-F5344CB8AC3E}">
        <p14:creationId xmlns:p14="http://schemas.microsoft.com/office/powerpoint/2010/main" val="120112377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ext Placeholder"/>
          <p:cNvSpPr>
            <a:spLocks noGrp="1"/>
          </p:cNvSpPr>
          <p:nvPr>
            <p:ph type="body" sz="quarter" idx="12"/>
          </p:nvPr>
        </p:nvSpPr>
        <p:spPr>
          <a:xfrm>
            <a:off x="219456" y="201168"/>
            <a:ext cx="1837944" cy="42946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able Placeholder"/>
          <p:cNvSpPr>
            <a:spLocks noGrp="1"/>
          </p:cNvSpPr>
          <p:nvPr>
            <p:ph type="tbl" sz="quarter" idx="13"/>
          </p:nvPr>
        </p:nvSpPr>
        <p:spPr>
          <a:xfrm>
            <a:off x="2505457" y="201168"/>
            <a:ext cx="6409876" cy="4294632"/>
          </a:xfrm>
        </p:spPr>
        <p:txBody>
          <a:bodyPr lIns="0" tIns="0" rIns="91440" bIns="91440"/>
          <a:lstStyle/>
          <a:p>
            <a:r>
              <a:rPr lang="en-US"/>
              <a:t>Click icon to add table</a:t>
            </a:r>
          </a:p>
        </p:txBody>
      </p:sp>
    </p:spTree>
    <p:extLst>
      <p:ext uri="{BB962C8B-B14F-4D97-AF65-F5344CB8AC3E}">
        <p14:creationId xmlns:p14="http://schemas.microsoft.com/office/powerpoint/2010/main" val="211072089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with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8369024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79177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p>
            <a:r>
              <a:rPr lang="en-US" dirty="0"/>
              <a:t>Click to edit Master title style</a:t>
            </a:r>
          </a:p>
        </p:txBody>
      </p:sp>
      <p:sp>
        <p:nvSpPr>
          <p:cNvPr id="8" name="Text Placeholder 1"/>
          <p:cNvSpPr>
            <a:spLocks noGrp="1"/>
          </p:cNvSpPr>
          <p:nvPr>
            <p:ph type="body" sz="quarter" idx="13"/>
          </p:nvPr>
        </p:nvSpPr>
        <p:spPr>
          <a:xfrm>
            <a:off x="219456" y="1261872"/>
            <a:ext cx="4123944" cy="1309878"/>
          </a:xfrm>
        </p:spPr>
        <p:txBody>
          <a:bodyPr/>
          <a:lstStyle>
            <a:lvl1pPr>
              <a:spcBef>
                <a:spcPts val="0"/>
              </a:spcBef>
              <a:defRPr sz="1000"/>
            </a:lvl1pPr>
            <a:lvl2pPr marL="0" indent="0">
              <a:spcBef>
                <a:spcPts val="0"/>
              </a:spcBef>
              <a:buNone/>
              <a:defRPr/>
            </a:lvl2pPr>
            <a:lvl3pPr marL="201615" indent="0">
              <a:buNone/>
              <a:defRPr/>
            </a:lvl3pPr>
            <a:lvl4pPr marL="434981" indent="0">
              <a:buNone/>
              <a:defRPr/>
            </a:lvl4pPr>
            <a:lvl5pPr marL="631833" indent="0">
              <a:buNone/>
              <a:defRPr/>
            </a:lvl5pPr>
          </a:lstStyle>
          <a:p>
            <a:pPr lvl="0"/>
            <a:r>
              <a:rPr lang="en-US" dirty="0"/>
              <a:t>Click to edit Master text styles</a:t>
            </a:r>
          </a:p>
        </p:txBody>
      </p:sp>
      <p:sp>
        <p:nvSpPr>
          <p:cNvPr id="6" name="Text Placeholder 2">
            <a:extLst>
              <a:ext uri="{FF2B5EF4-FFF2-40B4-BE49-F238E27FC236}">
                <a16:creationId xmlns:a16="http://schemas.microsoft.com/office/drawing/2014/main" id="{11C6F2CA-B8B6-BF4F-8900-E2319DA9DD35}"/>
              </a:ext>
            </a:extLst>
          </p:cNvPr>
          <p:cNvSpPr>
            <a:spLocks noGrp="1"/>
          </p:cNvSpPr>
          <p:nvPr>
            <p:ph type="body" sz="quarter" idx="14"/>
          </p:nvPr>
        </p:nvSpPr>
        <p:spPr>
          <a:xfrm>
            <a:off x="219456" y="3209544"/>
            <a:ext cx="6409944" cy="1307592"/>
          </a:xfrm>
        </p:spPr>
        <p:txBody>
          <a:bodyPr anchor="b"/>
          <a:lstStyle>
            <a:lvl1pPr>
              <a:spcBef>
                <a:spcPts val="300"/>
              </a:spcBef>
              <a:defRPr sz="600"/>
            </a:lvl1pPr>
            <a:lvl2pPr>
              <a:defRPr sz="600"/>
            </a:lvl2pPr>
            <a:lvl3pPr>
              <a:defRPr sz="600"/>
            </a:lvl3pPr>
            <a:lvl4pPr>
              <a:defRPr sz="600"/>
            </a:lvl4pPr>
            <a:lvl5pPr>
              <a:defRPr sz="600"/>
            </a:lvl5pPr>
          </a:lstStyle>
          <a:p>
            <a:pPr lvl="0"/>
            <a:r>
              <a:rPr lang="en-US" dirty="0"/>
              <a:t>Click to edit Master text styles</a:t>
            </a:r>
          </a:p>
        </p:txBody>
      </p:sp>
    </p:spTree>
    <p:extLst>
      <p:ext uri="{BB962C8B-B14F-4D97-AF65-F5344CB8AC3E}">
        <p14:creationId xmlns:p14="http://schemas.microsoft.com/office/powerpoint/2010/main" val="184482133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ibm sign-off">
    <p:spTree>
      <p:nvGrpSpPr>
        <p:cNvPr id="1" name=""/>
        <p:cNvGrpSpPr/>
        <p:nvPr/>
      </p:nvGrpSpPr>
      <p:grpSpPr>
        <a:xfrm>
          <a:off x="0" y="0"/>
          <a:ext cx="0" cy="0"/>
          <a:chOff x="0" y="0"/>
          <a:chExt cx="0" cy="0"/>
        </a:xfrm>
      </p:grpSpPr>
      <p:pic>
        <p:nvPicPr>
          <p:cNvPr id="5" name="Picture" descr="IBM 8-bar logo"/>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923196" y="2312885"/>
            <a:ext cx="1297608" cy="517732"/>
          </a:xfrm>
          <a:prstGeom prst="rect">
            <a:avLst/>
          </a:prstGeom>
        </p:spPr>
      </p:pic>
    </p:spTree>
    <p:extLst>
      <p:ext uri="{BB962C8B-B14F-4D97-AF65-F5344CB8AC3E}">
        <p14:creationId xmlns:p14="http://schemas.microsoft.com/office/powerpoint/2010/main" val="121893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p:cNvSpPr>
            <a:spLocks noGrp="1"/>
          </p:cNvSpPr>
          <p:nvPr>
            <p:ph type="title"/>
          </p:nvPr>
        </p:nvSpPr>
        <p:spPr>
          <a:xfrm>
            <a:off x="210313" y="201168"/>
            <a:ext cx="5562535" cy="4294632"/>
          </a:xfrm>
        </p:spPr>
        <p:txBody>
          <a:bodyPr/>
          <a:lstStyle/>
          <a:p>
            <a:r>
              <a:rPr lang="en-US"/>
              <a:t>Click to edit Master title style</a:t>
            </a:r>
            <a:endParaRPr lang="en-US" dirty="0"/>
          </a:p>
        </p:txBody>
      </p:sp>
    </p:spTree>
    <p:extLst>
      <p:ext uri="{BB962C8B-B14F-4D97-AF65-F5344CB8AC3E}">
        <p14:creationId xmlns:p14="http://schemas.microsoft.com/office/powerpoint/2010/main" val="1677631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text">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4294632"/>
          </a:xfrm>
        </p:spPr>
        <p:txBody>
          <a:bodyPr/>
          <a:lstStyle/>
          <a:p>
            <a:r>
              <a:rPr lang="en-US"/>
              <a:t>Click to edit Master title style</a:t>
            </a:r>
            <a:endParaRPr lang="en-US" dirty="0"/>
          </a:p>
        </p:txBody>
      </p:sp>
      <p:sp>
        <p:nvSpPr>
          <p:cNvPr id="6" name="Text Placeholder"/>
          <p:cNvSpPr>
            <a:spLocks noGrp="1"/>
          </p:cNvSpPr>
          <p:nvPr>
            <p:ph type="body" sz="quarter" idx="12"/>
          </p:nvPr>
        </p:nvSpPr>
        <p:spPr>
          <a:xfrm>
            <a:off x="4791456" y="201168"/>
            <a:ext cx="4123944" cy="4294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84599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text (two columns)">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p>
            <a:r>
              <a:rPr lang="en-US"/>
              <a:t>Click to edit Master title style</a:t>
            </a:r>
            <a:endParaRPr lang="en-US" dirty="0"/>
          </a:p>
        </p:txBody>
      </p:sp>
      <p:sp>
        <p:nvSpPr>
          <p:cNvPr id="8" name="Text Placeholder"/>
          <p:cNvSpPr>
            <a:spLocks noGrp="1"/>
          </p:cNvSpPr>
          <p:nvPr>
            <p:ph type="body" sz="quarter" idx="13"/>
          </p:nvPr>
        </p:nvSpPr>
        <p:spPr>
          <a:xfrm>
            <a:off x="219456" y="1243584"/>
            <a:ext cx="4123944" cy="3252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p:cNvSpPr>
            <a:spLocks noGrp="1"/>
          </p:cNvSpPr>
          <p:nvPr>
            <p:ph type="body" sz="quarter" idx="12"/>
          </p:nvPr>
        </p:nvSpPr>
        <p:spPr>
          <a:xfrm>
            <a:off x="4791457" y="1243584"/>
            <a:ext cx="4123876" cy="3252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4371772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slideLayout" Target="../slideLayouts/slideLayout58.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33" Type="http://schemas.openxmlformats.org/officeDocument/2006/relationships/theme" Target="../theme/theme2.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29" Type="http://schemas.openxmlformats.org/officeDocument/2006/relationships/slideLayout" Target="../slideLayouts/slideLayout61.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32" Type="http://schemas.openxmlformats.org/officeDocument/2006/relationships/slideLayout" Target="../slideLayouts/slideLayout64.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slideLayout" Target="../slideLayouts/slideLayout60.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31" Type="http://schemas.openxmlformats.org/officeDocument/2006/relationships/slideLayout" Target="../slideLayouts/slideLayout63.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 Id="rId30" Type="http://schemas.openxmlformats.org/officeDocument/2006/relationships/slideLayout" Target="../slideLayouts/slideLayout62.xml"/><Relationship Id="rId8"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4" name="Title Placeholder"/>
          <p:cNvSpPr>
            <a:spLocks noGrp="1"/>
          </p:cNvSpPr>
          <p:nvPr>
            <p:ph type="title"/>
          </p:nvPr>
        </p:nvSpPr>
        <p:spPr>
          <a:xfrm>
            <a:off x="210312" y="201168"/>
            <a:ext cx="4142232" cy="4294632"/>
          </a:xfrm>
          <a:prstGeom prst="rect">
            <a:avLst/>
          </a:prstGeom>
        </p:spPr>
        <p:txBody>
          <a:bodyPr vert="horz" lIns="0" tIns="0" rIns="0" bIns="0" rtlCol="0" anchor="t">
            <a:noAutofit/>
          </a:bodyPr>
          <a:lstStyle/>
          <a:p>
            <a:r>
              <a:rPr lang="en-US"/>
              <a:t>Click to edit Master title style</a:t>
            </a:r>
            <a:endParaRPr lang="en-US" dirty="0"/>
          </a:p>
        </p:txBody>
      </p:sp>
      <p:sp>
        <p:nvSpPr>
          <p:cNvPr id="5" name="Text Placeholder"/>
          <p:cNvSpPr>
            <a:spLocks noGrp="1"/>
          </p:cNvSpPr>
          <p:nvPr>
            <p:ph type="body" idx="1"/>
          </p:nvPr>
        </p:nvSpPr>
        <p:spPr>
          <a:xfrm>
            <a:off x="4791456" y="201168"/>
            <a:ext cx="4123944" cy="429463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59" name="Group 1" descr="Outside edge tick marks for alignment">
            <a:extLst>
              <a:ext uri="{C183D7F6-B498-43B3-948B-1728B52AA6E4}">
                <adec:decorative xmlns:adec="http://schemas.microsoft.com/office/drawing/2017/decorative" val="0"/>
              </a:ext>
            </a:extLst>
          </p:cNvPr>
          <p:cNvGrpSpPr/>
          <p:nvPr userDrawn="1"/>
        </p:nvGrpSpPr>
        <p:grpSpPr>
          <a:xfrm>
            <a:off x="-109730" y="-110490"/>
            <a:ext cx="9364220" cy="5364480"/>
            <a:chOff x="-109730" y="-110490"/>
            <a:chExt cx="9364220" cy="5364480"/>
          </a:xfrm>
        </p:grpSpPr>
        <p:grpSp>
          <p:nvGrpSpPr>
            <p:cNvPr id="60" name="Group 59"/>
            <p:cNvGrpSpPr/>
            <p:nvPr userDrawn="1"/>
          </p:nvGrpSpPr>
          <p:grpSpPr>
            <a:xfrm>
              <a:off x="228600" y="-110490"/>
              <a:ext cx="8686732" cy="91440"/>
              <a:chOff x="228600" y="-152400"/>
              <a:chExt cx="8686732" cy="152400"/>
            </a:xfrm>
          </p:grpSpPr>
          <p:cxnSp>
            <p:nvCxnSpPr>
              <p:cNvPr id="93" name="Straight Connector 92">
                <a:extLst>
                  <a:ext uri="{C183D7F6-B498-43B3-948B-1728B52AA6E4}">
                    <adec:decorative xmlns:adec="http://schemas.microsoft.com/office/drawing/2017/decorative" val="1"/>
                  </a:ext>
                </a:extLst>
              </p:cNvPr>
              <p:cNvCxnSpPr/>
              <p:nvPr userDrawn="1"/>
            </p:nvCxnSpPr>
            <p:spPr bwMode="auto">
              <a:xfrm rot="5400000" flipH="1">
                <a:off x="152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4" name="Straight Connector 93">
                <a:extLst>
                  <a:ext uri="{C183D7F6-B498-43B3-948B-1728B52AA6E4}">
                    <adec:decorative xmlns:adec="http://schemas.microsoft.com/office/drawing/2017/decorative" val="1"/>
                  </a:ext>
                </a:extLst>
              </p:cNvPr>
              <p:cNvCxnSpPr/>
              <p:nvPr userDrawn="1"/>
            </p:nvCxnSpPr>
            <p:spPr bwMode="auto">
              <a:xfrm rot="5400000" flipH="1">
                <a:off x="1981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5" name="Straight Connector 94">
                <a:extLst>
                  <a:ext uri="{C183D7F6-B498-43B3-948B-1728B52AA6E4}">
                    <adec:decorative xmlns:adec="http://schemas.microsoft.com/office/drawing/2017/decorative" val="1"/>
                  </a:ext>
                </a:extLst>
              </p:cNvPr>
              <p:cNvCxnSpPr/>
              <p:nvPr userDrawn="1"/>
            </p:nvCxnSpPr>
            <p:spPr bwMode="auto">
              <a:xfrm rot="5400000" flipH="1">
                <a:off x="2209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6" name="Straight Connector 95">
                <a:extLst>
                  <a:ext uri="{C183D7F6-B498-43B3-948B-1728B52AA6E4}">
                    <adec:decorative xmlns:adec="http://schemas.microsoft.com/office/drawing/2017/decorative" val="1"/>
                  </a:ext>
                </a:extLst>
              </p:cNvPr>
              <p:cNvCxnSpPr/>
              <p:nvPr userDrawn="1"/>
            </p:nvCxnSpPr>
            <p:spPr bwMode="auto">
              <a:xfrm rot="5400000" flipH="1">
                <a:off x="2438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7" name="Straight Connector 96">
                <a:extLst>
                  <a:ext uri="{C183D7F6-B498-43B3-948B-1728B52AA6E4}">
                    <adec:decorative xmlns:adec="http://schemas.microsoft.com/office/drawing/2017/decorative" val="1"/>
                  </a:ext>
                </a:extLst>
              </p:cNvPr>
              <p:cNvCxnSpPr/>
              <p:nvPr userDrawn="1"/>
            </p:nvCxnSpPr>
            <p:spPr bwMode="auto">
              <a:xfrm rot="5400000" flipH="1">
                <a:off x="4267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8" name="Straight Connector 97">
                <a:extLst>
                  <a:ext uri="{C183D7F6-B498-43B3-948B-1728B52AA6E4}">
                    <adec:decorative xmlns:adec="http://schemas.microsoft.com/office/drawing/2017/decorative" val="1"/>
                  </a:ext>
                </a:extLst>
              </p:cNvPr>
              <p:cNvCxnSpPr/>
              <p:nvPr userDrawn="1"/>
            </p:nvCxnSpPr>
            <p:spPr bwMode="auto">
              <a:xfrm rot="5400000" flipH="1">
                <a:off x="4495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9" name="Straight Connector 98">
                <a:extLst>
                  <a:ext uri="{C183D7F6-B498-43B3-948B-1728B52AA6E4}">
                    <adec:decorative xmlns:adec="http://schemas.microsoft.com/office/drawing/2017/decorative" val="1"/>
                  </a:ext>
                </a:extLst>
              </p:cNvPr>
              <p:cNvCxnSpPr/>
              <p:nvPr userDrawn="1"/>
            </p:nvCxnSpPr>
            <p:spPr bwMode="auto">
              <a:xfrm rot="5400000" flipH="1">
                <a:off x="4724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0" name="Straight Connector 99">
                <a:extLst>
                  <a:ext uri="{C183D7F6-B498-43B3-948B-1728B52AA6E4}">
                    <adec:decorative xmlns:adec="http://schemas.microsoft.com/office/drawing/2017/decorative" val="1"/>
                  </a:ext>
                </a:extLst>
              </p:cNvPr>
              <p:cNvCxnSpPr/>
              <p:nvPr userDrawn="1"/>
            </p:nvCxnSpPr>
            <p:spPr bwMode="auto">
              <a:xfrm rot="5400000" flipH="1">
                <a:off x="6553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1" name="Straight Connector 100">
                <a:extLst>
                  <a:ext uri="{C183D7F6-B498-43B3-948B-1728B52AA6E4}">
                    <adec:decorative xmlns:adec="http://schemas.microsoft.com/office/drawing/2017/decorative" val="1"/>
                  </a:ext>
                </a:extLst>
              </p:cNvPr>
              <p:cNvCxnSpPr/>
              <p:nvPr userDrawn="1"/>
            </p:nvCxnSpPr>
            <p:spPr bwMode="auto">
              <a:xfrm rot="5400000" flipH="1">
                <a:off x="6781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2" name="Straight Connector 101">
                <a:extLst>
                  <a:ext uri="{C183D7F6-B498-43B3-948B-1728B52AA6E4}">
                    <adec:decorative xmlns:adec="http://schemas.microsoft.com/office/drawing/2017/decorative" val="1"/>
                  </a:ext>
                </a:extLst>
              </p:cNvPr>
              <p:cNvCxnSpPr/>
              <p:nvPr userDrawn="1"/>
            </p:nvCxnSpPr>
            <p:spPr bwMode="auto">
              <a:xfrm rot="5400000" flipH="1">
                <a:off x="7010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3" name="Straight Connector 102">
                <a:extLst>
                  <a:ext uri="{C183D7F6-B498-43B3-948B-1728B52AA6E4}">
                    <adec:decorative xmlns:adec="http://schemas.microsoft.com/office/drawing/2017/decorative" val="1"/>
                  </a:ext>
                </a:extLst>
              </p:cNvPr>
              <p:cNvCxnSpPr/>
              <p:nvPr userDrawn="1"/>
            </p:nvCxnSpPr>
            <p:spPr bwMode="auto">
              <a:xfrm rot="5400000" flipH="1">
                <a:off x="8839132"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1" name="Group 60"/>
            <p:cNvGrpSpPr/>
            <p:nvPr userDrawn="1"/>
          </p:nvGrpSpPr>
          <p:grpSpPr>
            <a:xfrm>
              <a:off x="228600" y="5162550"/>
              <a:ext cx="8686732" cy="91440"/>
              <a:chOff x="228600" y="5143500"/>
              <a:chExt cx="8686732" cy="152400"/>
            </a:xfrm>
          </p:grpSpPr>
          <p:cxnSp>
            <p:nvCxnSpPr>
              <p:cNvPr id="82" name="Straight Connector 81">
                <a:extLst>
                  <a:ext uri="{C183D7F6-B498-43B3-948B-1728B52AA6E4}">
                    <adec:decorative xmlns:adec="http://schemas.microsoft.com/office/drawing/2017/decorative" val="1"/>
                  </a:ext>
                </a:extLst>
              </p:cNvPr>
              <p:cNvCxnSpPr/>
              <p:nvPr userDrawn="1"/>
            </p:nvCxnSpPr>
            <p:spPr bwMode="auto">
              <a:xfrm rot="5400000" flipH="1">
                <a:off x="152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3" name="Straight Connector 82">
                <a:extLst>
                  <a:ext uri="{C183D7F6-B498-43B3-948B-1728B52AA6E4}">
                    <adec:decorative xmlns:adec="http://schemas.microsoft.com/office/drawing/2017/decorative" val="1"/>
                  </a:ext>
                </a:extLst>
              </p:cNvPr>
              <p:cNvCxnSpPr/>
              <p:nvPr userDrawn="1"/>
            </p:nvCxnSpPr>
            <p:spPr bwMode="auto">
              <a:xfrm rot="5400000" flipH="1">
                <a:off x="1981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4" name="Straight Connector 83">
                <a:extLst>
                  <a:ext uri="{C183D7F6-B498-43B3-948B-1728B52AA6E4}">
                    <adec:decorative xmlns:adec="http://schemas.microsoft.com/office/drawing/2017/decorative" val="1"/>
                  </a:ext>
                </a:extLst>
              </p:cNvPr>
              <p:cNvCxnSpPr/>
              <p:nvPr userDrawn="1"/>
            </p:nvCxnSpPr>
            <p:spPr bwMode="auto">
              <a:xfrm rot="5400000" flipH="1">
                <a:off x="2209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5" name="Straight Connector 84">
                <a:extLst>
                  <a:ext uri="{C183D7F6-B498-43B3-948B-1728B52AA6E4}">
                    <adec:decorative xmlns:adec="http://schemas.microsoft.com/office/drawing/2017/decorative" val="1"/>
                  </a:ext>
                </a:extLst>
              </p:cNvPr>
              <p:cNvCxnSpPr/>
              <p:nvPr userDrawn="1"/>
            </p:nvCxnSpPr>
            <p:spPr bwMode="auto">
              <a:xfrm rot="5400000" flipH="1">
                <a:off x="2438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6" name="Straight Connector 85">
                <a:extLst>
                  <a:ext uri="{C183D7F6-B498-43B3-948B-1728B52AA6E4}">
                    <adec:decorative xmlns:adec="http://schemas.microsoft.com/office/drawing/2017/decorative" val="1"/>
                  </a:ext>
                </a:extLst>
              </p:cNvPr>
              <p:cNvCxnSpPr/>
              <p:nvPr userDrawn="1"/>
            </p:nvCxnSpPr>
            <p:spPr bwMode="auto">
              <a:xfrm rot="5400000" flipH="1">
                <a:off x="4267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7" name="Straight Connector 86">
                <a:extLst>
                  <a:ext uri="{C183D7F6-B498-43B3-948B-1728B52AA6E4}">
                    <adec:decorative xmlns:adec="http://schemas.microsoft.com/office/drawing/2017/decorative" val="1"/>
                  </a:ext>
                </a:extLst>
              </p:cNvPr>
              <p:cNvCxnSpPr/>
              <p:nvPr userDrawn="1"/>
            </p:nvCxnSpPr>
            <p:spPr bwMode="auto">
              <a:xfrm rot="5400000" flipH="1">
                <a:off x="4495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8" name="Straight Connector 87">
                <a:extLst>
                  <a:ext uri="{C183D7F6-B498-43B3-948B-1728B52AA6E4}">
                    <adec:decorative xmlns:adec="http://schemas.microsoft.com/office/drawing/2017/decorative" val="1"/>
                  </a:ext>
                </a:extLst>
              </p:cNvPr>
              <p:cNvCxnSpPr/>
              <p:nvPr userDrawn="1"/>
            </p:nvCxnSpPr>
            <p:spPr bwMode="auto">
              <a:xfrm rot="5400000" flipH="1">
                <a:off x="4724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9" name="Straight Connector 88">
                <a:extLst>
                  <a:ext uri="{C183D7F6-B498-43B3-948B-1728B52AA6E4}">
                    <adec:decorative xmlns:adec="http://schemas.microsoft.com/office/drawing/2017/decorative" val="1"/>
                  </a:ext>
                </a:extLst>
              </p:cNvPr>
              <p:cNvCxnSpPr/>
              <p:nvPr userDrawn="1"/>
            </p:nvCxnSpPr>
            <p:spPr bwMode="auto">
              <a:xfrm rot="5400000" flipH="1">
                <a:off x="6553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0" name="Straight Connector 89">
                <a:extLst>
                  <a:ext uri="{C183D7F6-B498-43B3-948B-1728B52AA6E4}">
                    <adec:decorative xmlns:adec="http://schemas.microsoft.com/office/drawing/2017/decorative" val="1"/>
                  </a:ext>
                </a:extLst>
              </p:cNvPr>
              <p:cNvCxnSpPr/>
              <p:nvPr userDrawn="1"/>
            </p:nvCxnSpPr>
            <p:spPr bwMode="auto">
              <a:xfrm rot="5400000" flipH="1">
                <a:off x="6781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1" name="Straight Connector 90">
                <a:extLst>
                  <a:ext uri="{C183D7F6-B498-43B3-948B-1728B52AA6E4}">
                    <adec:decorative xmlns:adec="http://schemas.microsoft.com/office/drawing/2017/decorative" val="1"/>
                  </a:ext>
                </a:extLst>
              </p:cNvPr>
              <p:cNvCxnSpPr/>
              <p:nvPr userDrawn="1"/>
            </p:nvCxnSpPr>
            <p:spPr bwMode="auto">
              <a:xfrm rot="5400000" flipH="1">
                <a:off x="7010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2" name="Straight Connector 91">
                <a:extLst>
                  <a:ext uri="{C183D7F6-B498-43B3-948B-1728B52AA6E4}">
                    <adec:decorative xmlns:adec="http://schemas.microsoft.com/office/drawing/2017/decorative" val="1"/>
                  </a:ext>
                </a:extLst>
              </p:cNvPr>
              <p:cNvCxnSpPr/>
              <p:nvPr userDrawn="1"/>
            </p:nvCxnSpPr>
            <p:spPr bwMode="auto">
              <a:xfrm rot="5400000" flipH="1">
                <a:off x="8839132"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2" name="Group 61"/>
            <p:cNvGrpSpPr/>
            <p:nvPr userDrawn="1"/>
          </p:nvGrpSpPr>
          <p:grpSpPr>
            <a:xfrm>
              <a:off x="-109730" y="237744"/>
              <a:ext cx="91440" cy="4664456"/>
              <a:chOff x="-109730" y="237744"/>
              <a:chExt cx="91440" cy="4664456"/>
            </a:xfrm>
          </p:grpSpPr>
          <p:cxnSp>
            <p:nvCxnSpPr>
              <p:cNvPr id="73" name="Straight Connector 72">
                <a:extLst>
                  <a:ext uri="{C183D7F6-B498-43B3-948B-1728B52AA6E4}">
                    <adec:decorative xmlns:adec="http://schemas.microsoft.com/office/drawing/2017/decorative" val="1"/>
                  </a:ext>
                </a:extLst>
              </p:cNvPr>
              <p:cNvCxnSpPr/>
              <p:nvPr userDrawn="1"/>
            </p:nvCxnSpPr>
            <p:spPr bwMode="auto">
              <a:xfrm flipH="1">
                <a:off x="-109730" y="65379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4" name="Straight Connector 73">
                <a:extLst>
                  <a:ext uri="{C183D7F6-B498-43B3-948B-1728B52AA6E4}">
                    <adec:decorative xmlns:adec="http://schemas.microsoft.com/office/drawing/2017/decorative" val="1"/>
                  </a:ext>
                </a:extLst>
              </p:cNvPr>
              <p:cNvCxnSpPr/>
              <p:nvPr userDrawn="1"/>
            </p:nvCxnSpPr>
            <p:spPr bwMode="auto">
              <a:xfrm flipH="1">
                <a:off x="-109730" y="128930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5" name="Straight Connector 74">
                <a:extLst>
                  <a:ext uri="{C183D7F6-B498-43B3-948B-1728B52AA6E4}">
                    <adec:decorative xmlns:adec="http://schemas.microsoft.com/office/drawing/2017/decorative" val="1"/>
                  </a:ext>
                </a:extLst>
              </p:cNvPr>
              <p:cNvCxnSpPr/>
              <p:nvPr userDrawn="1"/>
            </p:nvCxnSpPr>
            <p:spPr bwMode="auto">
              <a:xfrm flipH="1">
                <a:off x="-109730" y="192938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6" name="Straight Connector 75">
                <a:extLst>
                  <a:ext uri="{C183D7F6-B498-43B3-948B-1728B52AA6E4}">
                    <adec:decorative xmlns:adec="http://schemas.microsoft.com/office/drawing/2017/decorative" val="1"/>
                  </a:ext>
                </a:extLst>
              </p:cNvPr>
              <p:cNvCxnSpPr/>
              <p:nvPr userDrawn="1"/>
            </p:nvCxnSpPr>
            <p:spPr bwMode="auto">
              <a:xfrm flipH="1">
                <a:off x="-109730" y="257099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7" name="Straight Connector 76">
                <a:extLst>
                  <a:ext uri="{C183D7F6-B498-43B3-948B-1728B52AA6E4}">
                    <adec:decorative xmlns:adec="http://schemas.microsoft.com/office/drawing/2017/decorative" val="1"/>
                  </a:ext>
                </a:extLst>
              </p:cNvPr>
              <p:cNvCxnSpPr/>
              <p:nvPr userDrawn="1"/>
            </p:nvCxnSpPr>
            <p:spPr bwMode="auto">
              <a:xfrm flipH="1">
                <a:off x="-109730" y="320954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a:extLst>
                  <a:ext uri="{C183D7F6-B498-43B3-948B-1728B52AA6E4}">
                    <adec:decorative xmlns:adec="http://schemas.microsoft.com/office/drawing/2017/decorative" val="1"/>
                  </a:ext>
                </a:extLst>
              </p:cNvPr>
              <p:cNvCxnSpPr/>
              <p:nvPr userDrawn="1"/>
            </p:nvCxnSpPr>
            <p:spPr bwMode="auto">
              <a:xfrm flipH="1">
                <a:off x="-109730" y="384962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9" name="Straight Connector 78">
                <a:extLst>
                  <a:ext uri="{C183D7F6-B498-43B3-948B-1728B52AA6E4}">
                    <adec:decorative xmlns:adec="http://schemas.microsoft.com/office/drawing/2017/decorative" val="1"/>
                  </a:ext>
                </a:extLst>
              </p:cNvPr>
              <p:cNvCxnSpPr/>
              <p:nvPr userDrawn="1"/>
            </p:nvCxnSpPr>
            <p:spPr bwMode="auto">
              <a:xfrm flipH="1">
                <a:off x="-109730" y="449427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0" name="Straight Connector 79">
                <a:extLst>
                  <a:ext uri="{C183D7F6-B498-43B3-948B-1728B52AA6E4}">
                    <adec:decorative xmlns:adec="http://schemas.microsoft.com/office/drawing/2017/decorative" val="1"/>
                  </a:ext>
                </a:extLst>
              </p:cNvPr>
              <p:cNvCxnSpPr/>
              <p:nvPr userDrawn="1"/>
            </p:nvCxnSpPr>
            <p:spPr bwMode="auto">
              <a:xfrm flipH="1">
                <a:off x="-109730" y="23774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1" name="Straight Connector 80">
                <a:extLst>
                  <a:ext uri="{C183D7F6-B498-43B3-948B-1728B52AA6E4}">
                    <adec:decorative xmlns:adec="http://schemas.microsoft.com/office/drawing/2017/decorative" val="1"/>
                  </a:ext>
                </a:extLst>
              </p:cNvPr>
              <p:cNvCxnSpPr/>
              <p:nvPr userDrawn="1"/>
            </p:nvCxnSpPr>
            <p:spPr bwMode="auto">
              <a:xfrm flipH="1">
                <a:off x="-109730" y="490220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3" name="Group 62"/>
            <p:cNvGrpSpPr/>
            <p:nvPr userDrawn="1"/>
          </p:nvGrpSpPr>
          <p:grpSpPr>
            <a:xfrm>
              <a:off x="9163050" y="237744"/>
              <a:ext cx="91440" cy="4663440"/>
              <a:chOff x="-109730" y="231394"/>
              <a:chExt cx="91440" cy="4663440"/>
            </a:xfrm>
          </p:grpSpPr>
          <p:cxnSp>
            <p:nvCxnSpPr>
              <p:cNvPr id="64" name="Straight Connector 63">
                <a:extLst>
                  <a:ext uri="{C183D7F6-B498-43B3-948B-1728B52AA6E4}">
                    <adec:decorative xmlns:adec="http://schemas.microsoft.com/office/drawing/2017/decorative" val="1"/>
                  </a:ext>
                </a:extLst>
              </p:cNvPr>
              <p:cNvCxnSpPr/>
              <p:nvPr userDrawn="1"/>
            </p:nvCxnSpPr>
            <p:spPr bwMode="auto">
              <a:xfrm flipH="1">
                <a:off x="-109730" y="64744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5" name="Straight Connector 64">
                <a:extLst>
                  <a:ext uri="{C183D7F6-B498-43B3-948B-1728B52AA6E4}">
                    <adec:decorative xmlns:adec="http://schemas.microsoft.com/office/drawing/2017/decorative" val="1"/>
                  </a:ext>
                </a:extLst>
              </p:cNvPr>
              <p:cNvCxnSpPr/>
              <p:nvPr userDrawn="1"/>
            </p:nvCxnSpPr>
            <p:spPr bwMode="auto">
              <a:xfrm flipH="1">
                <a:off x="-109730" y="128295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6" name="Straight Connector 65">
                <a:extLst>
                  <a:ext uri="{C183D7F6-B498-43B3-948B-1728B52AA6E4}">
                    <adec:decorative xmlns:adec="http://schemas.microsoft.com/office/drawing/2017/decorative" val="1"/>
                  </a:ext>
                </a:extLst>
              </p:cNvPr>
              <p:cNvCxnSpPr/>
              <p:nvPr userDrawn="1"/>
            </p:nvCxnSpPr>
            <p:spPr bwMode="auto">
              <a:xfrm flipH="1">
                <a:off x="-109730" y="192303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7" name="Straight Connector 66">
                <a:extLst>
                  <a:ext uri="{C183D7F6-B498-43B3-948B-1728B52AA6E4}">
                    <adec:decorative xmlns:adec="http://schemas.microsoft.com/office/drawing/2017/decorative" val="1"/>
                  </a:ext>
                </a:extLst>
              </p:cNvPr>
              <p:cNvCxnSpPr/>
              <p:nvPr userDrawn="1"/>
            </p:nvCxnSpPr>
            <p:spPr bwMode="auto">
              <a:xfrm flipH="1">
                <a:off x="-109730" y="256311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8" name="Straight Connector 67">
                <a:extLst>
                  <a:ext uri="{C183D7F6-B498-43B3-948B-1728B52AA6E4}">
                    <adec:decorative xmlns:adec="http://schemas.microsoft.com/office/drawing/2017/decorative" val="1"/>
                  </a:ext>
                </a:extLst>
              </p:cNvPr>
              <p:cNvCxnSpPr/>
              <p:nvPr userDrawn="1"/>
            </p:nvCxnSpPr>
            <p:spPr bwMode="auto">
              <a:xfrm flipH="1">
                <a:off x="-109730" y="320319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9" name="Straight Connector 68">
                <a:extLst>
                  <a:ext uri="{C183D7F6-B498-43B3-948B-1728B52AA6E4}">
                    <adec:decorative xmlns:adec="http://schemas.microsoft.com/office/drawing/2017/decorative" val="1"/>
                  </a:ext>
                </a:extLst>
              </p:cNvPr>
              <p:cNvCxnSpPr/>
              <p:nvPr userDrawn="1"/>
            </p:nvCxnSpPr>
            <p:spPr bwMode="auto">
              <a:xfrm flipH="1">
                <a:off x="-109730" y="384327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0" name="Straight Connector 69">
                <a:extLst>
                  <a:ext uri="{C183D7F6-B498-43B3-948B-1728B52AA6E4}">
                    <adec:decorative xmlns:adec="http://schemas.microsoft.com/office/drawing/2017/decorative" val="1"/>
                  </a:ext>
                </a:extLst>
              </p:cNvPr>
              <p:cNvCxnSpPr/>
              <p:nvPr userDrawn="1"/>
            </p:nvCxnSpPr>
            <p:spPr bwMode="auto">
              <a:xfrm flipH="1">
                <a:off x="-109730" y="448792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1" name="Straight Connector 70">
                <a:extLst>
                  <a:ext uri="{C183D7F6-B498-43B3-948B-1728B52AA6E4}">
                    <adec:decorative xmlns:adec="http://schemas.microsoft.com/office/drawing/2017/decorative" val="1"/>
                  </a:ext>
                </a:extLst>
              </p:cNvPr>
              <p:cNvCxnSpPr/>
              <p:nvPr userDrawn="1"/>
            </p:nvCxnSpPr>
            <p:spPr bwMode="auto">
              <a:xfrm flipH="1">
                <a:off x="-109730" y="23139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2" name="Straight Connector 71">
                <a:extLst>
                  <a:ext uri="{C183D7F6-B498-43B3-948B-1728B52AA6E4}">
                    <adec:decorative xmlns:adec="http://schemas.microsoft.com/office/drawing/2017/decorative" val="1"/>
                  </a:ext>
                </a:extLst>
              </p:cNvPr>
              <p:cNvCxnSpPr/>
              <p:nvPr userDrawn="1"/>
            </p:nvCxnSpPr>
            <p:spPr bwMode="auto">
              <a:xfrm flipH="1">
                <a:off x="-109730" y="489483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1927666890"/>
      </p:ext>
    </p:extLst>
  </p:cSld>
  <p:clrMap bg1="dk1" tx1="lt1" bg2="dk2" tx2="lt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 id="2147483838" r:id="rId13"/>
    <p:sldLayoutId id="2147483839" r:id="rId14"/>
    <p:sldLayoutId id="2147483840" r:id="rId15"/>
    <p:sldLayoutId id="2147483841" r:id="rId16"/>
    <p:sldLayoutId id="2147483842" r:id="rId17"/>
    <p:sldLayoutId id="2147483843" r:id="rId18"/>
    <p:sldLayoutId id="2147483959" r:id="rId19"/>
    <p:sldLayoutId id="2147483845" r:id="rId20"/>
    <p:sldLayoutId id="2147483846" r:id="rId21"/>
    <p:sldLayoutId id="2147483847" r:id="rId22"/>
    <p:sldLayoutId id="2147483848" r:id="rId23"/>
    <p:sldLayoutId id="2147483849" r:id="rId24"/>
    <p:sldLayoutId id="2147483850" r:id="rId25"/>
    <p:sldLayoutId id="2147483851" r:id="rId26"/>
    <p:sldLayoutId id="2147483852" r:id="rId27"/>
    <p:sldLayoutId id="2147483853" r:id="rId28"/>
    <p:sldLayoutId id="2147483854" r:id="rId29"/>
    <p:sldLayoutId id="2147483855" r:id="rId30"/>
    <p:sldLayoutId id="2147483856" r:id="rId31"/>
    <p:sldLayoutId id="2147483857" r:id="rId32"/>
  </p:sldLayoutIdLst>
  <p:hf sldNum="0" hdr="0" ftr="0" dt="0"/>
  <p:txStyles>
    <p:titleStyle>
      <a:lvl1pPr algn="l" rtl="0" eaLnBrk="1" fontAlgn="base" hangingPunct="1">
        <a:lnSpc>
          <a:spcPct val="90000"/>
        </a:lnSpc>
        <a:spcBef>
          <a:spcPct val="0"/>
        </a:spcBef>
        <a:spcAft>
          <a:spcPct val="0"/>
        </a:spcAft>
        <a:defRPr sz="2400" b="0" i="0">
          <a:solidFill>
            <a:schemeClr val="bg1"/>
          </a:solidFill>
          <a:latin typeface="+mj-lt"/>
          <a:ea typeface="Arial" panose="020B0604020202020204" pitchFamily="34" charset="0"/>
          <a:cs typeface="Arial" panose="020B0604020202020204" pitchFamily="34" charset="0"/>
        </a:defRPr>
      </a:lvl1pPr>
      <a:lvl2pPr algn="l" rtl="0" eaLnBrk="1" fontAlgn="base" hangingPunct="1">
        <a:lnSpc>
          <a:spcPct val="90000"/>
        </a:lnSpc>
        <a:spcBef>
          <a:spcPct val="0"/>
        </a:spcBef>
        <a:spcAft>
          <a:spcPct val="0"/>
        </a:spcAft>
        <a:defRPr sz="2220">
          <a:solidFill>
            <a:srgbClr val="191919"/>
          </a:solidFill>
          <a:latin typeface="IBM Plex Sans" pitchFamily="34" charset="0"/>
        </a:defRPr>
      </a:lvl2pPr>
      <a:lvl3pPr algn="l" rtl="0" eaLnBrk="1" fontAlgn="base" hangingPunct="1">
        <a:lnSpc>
          <a:spcPct val="90000"/>
        </a:lnSpc>
        <a:spcBef>
          <a:spcPct val="0"/>
        </a:spcBef>
        <a:spcAft>
          <a:spcPct val="0"/>
        </a:spcAft>
        <a:defRPr sz="2220">
          <a:solidFill>
            <a:srgbClr val="191919"/>
          </a:solidFill>
          <a:latin typeface="IBM Plex Sans" pitchFamily="34" charset="0"/>
        </a:defRPr>
      </a:lvl3pPr>
      <a:lvl4pPr algn="l" rtl="0" eaLnBrk="1" fontAlgn="base" hangingPunct="1">
        <a:lnSpc>
          <a:spcPct val="90000"/>
        </a:lnSpc>
        <a:spcBef>
          <a:spcPct val="0"/>
        </a:spcBef>
        <a:spcAft>
          <a:spcPct val="0"/>
        </a:spcAft>
        <a:defRPr sz="2220">
          <a:solidFill>
            <a:srgbClr val="191919"/>
          </a:solidFill>
          <a:latin typeface="IBM Plex Sans" pitchFamily="34" charset="0"/>
        </a:defRPr>
      </a:lvl4pPr>
      <a:lvl5pPr algn="l" rtl="0" eaLnBrk="1" fontAlgn="base" hangingPunct="1">
        <a:lnSpc>
          <a:spcPct val="90000"/>
        </a:lnSpc>
        <a:spcBef>
          <a:spcPct val="0"/>
        </a:spcBef>
        <a:spcAft>
          <a:spcPct val="0"/>
        </a:spcAft>
        <a:defRPr sz="2220">
          <a:solidFill>
            <a:srgbClr val="191919"/>
          </a:solidFill>
          <a:latin typeface="IBM Plex Sans" pitchFamily="34" charset="0"/>
        </a:defRPr>
      </a:lvl5pPr>
      <a:lvl6pPr marL="362568" algn="l" rtl="0" eaLnBrk="1" fontAlgn="base" hangingPunct="1">
        <a:lnSpc>
          <a:spcPct val="90000"/>
        </a:lnSpc>
        <a:spcBef>
          <a:spcPct val="0"/>
        </a:spcBef>
        <a:spcAft>
          <a:spcPct val="0"/>
        </a:spcAft>
        <a:defRPr sz="2220">
          <a:solidFill>
            <a:srgbClr val="191919"/>
          </a:solidFill>
          <a:latin typeface="IBM Plex Sans" pitchFamily="34" charset="0"/>
        </a:defRPr>
      </a:lvl6pPr>
      <a:lvl7pPr marL="725139" algn="l" rtl="0" eaLnBrk="1" fontAlgn="base" hangingPunct="1">
        <a:lnSpc>
          <a:spcPct val="90000"/>
        </a:lnSpc>
        <a:spcBef>
          <a:spcPct val="0"/>
        </a:spcBef>
        <a:spcAft>
          <a:spcPct val="0"/>
        </a:spcAft>
        <a:defRPr sz="2220">
          <a:solidFill>
            <a:srgbClr val="191919"/>
          </a:solidFill>
          <a:latin typeface="IBM Plex Sans" pitchFamily="34" charset="0"/>
        </a:defRPr>
      </a:lvl7pPr>
      <a:lvl8pPr marL="1087707" algn="l" rtl="0" eaLnBrk="1" fontAlgn="base" hangingPunct="1">
        <a:lnSpc>
          <a:spcPct val="90000"/>
        </a:lnSpc>
        <a:spcBef>
          <a:spcPct val="0"/>
        </a:spcBef>
        <a:spcAft>
          <a:spcPct val="0"/>
        </a:spcAft>
        <a:defRPr sz="2220">
          <a:solidFill>
            <a:srgbClr val="191919"/>
          </a:solidFill>
          <a:latin typeface="IBM Plex Sans" pitchFamily="34" charset="0"/>
        </a:defRPr>
      </a:lvl8pPr>
      <a:lvl9pPr marL="1450276" algn="l" rtl="0" eaLnBrk="1" fontAlgn="base" hangingPunct="1">
        <a:lnSpc>
          <a:spcPct val="90000"/>
        </a:lnSpc>
        <a:spcBef>
          <a:spcPct val="0"/>
        </a:spcBef>
        <a:spcAft>
          <a:spcPct val="0"/>
        </a:spcAft>
        <a:defRPr sz="2220">
          <a:solidFill>
            <a:srgbClr val="191919"/>
          </a:solidFill>
          <a:latin typeface="IBM Plex Sans" pitchFamily="34" charset="0"/>
        </a:defRPr>
      </a:lvl9pPr>
    </p:titleStyle>
    <p:bodyStyle>
      <a:lvl1pPr marL="0" indent="0" algn="l" rtl="0" eaLnBrk="1" fontAlgn="base" hangingPunct="1">
        <a:lnSpc>
          <a:spcPct val="100000"/>
        </a:lnSpc>
        <a:spcBef>
          <a:spcPts val="1100"/>
        </a:spcBef>
        <a:spcAft>
          <a:spcPct val="0"/>
        </a:spcAft>
        <a:buClr>
          <a:srgbClr val="6D6E70"/>
        </a:buClr>
        <a:buSzPct val="90000"/>
        <a:buFont typeface="IBM Plex Sans" pitchFamily="2" charset="2"/>
        <a:buNone/>
        <a:defRPr sz="1400" b="0" i="0">
          <a:solidFill>
            <a:schemeClr val="bg1"/>
          </a:solidFill>
          <a:latin typeface="+mn-lt"/>
          <a:ea typeface="Arial" panose="020B0604020202020204" pitchFamily="34" charset="0"/>
          <a:cs typeface="Arial" panose="020B0604020202020204" pitchFamily="34" charset="0"/>
        </a:defRPr>
      </a:lvl1pPr>
      <a:lvl2pPr marL="171452" indent="-173736" algn="l" rtl="0" eaLnBrk="1" fontAlgn="base" hangingPunct="1">
        <a:lnSpc>
          <a:spcPct val="100000"/>
        </a:lnSpc>
        <a:spcBef>
          <a:spcPts val="0"/>
        </a:spcBef>
        <a:spcAft>
          <a:spcPct val="0"/>
        </a:spcAft>
        <a:buClr>
          <a:schemeClr val="bg1"/>
        </a:buClr>
        <a:buSzPct val="100000"/>
        <a:buFont typeface="Arial" panose="020B0604020202020204" pitchFamily="34" charset="0"/>
        <a:buChar char="•"/>
        <a:tabLst/>
        <a:defRPr sz="1400" b="0" i="0">
          <a:solidFill>
            <a:schemeClr val="bg1"/>
          </a:solidFill>
          <a:latin typeface="+mn-lt"/>
          <a:ea typeface="Arial" panose="020B0604020202020204" pitchFamily="34" charset="0"/>
          <a:cs typeface="Arial" panose="020B0604020202020204" pitchFamily="34" charset="0"/>
        </a:defRPr>
      </a:lvl2pPr>
      <a:lvl3pPr marL="342905" indent="-173736" algn="l" rtl="0" eaLnBrk="1" fontAlgn="base" hangingPunct="1">
        <a:lnSpc>
          <a:spcPct val="100000"/>
        </a:lnSpc>
        <a:spcBef>
          <a:spcPts val="0"/>
        </a:spcBef>
        <a:spcAft>
          <a:spcPct val="0"/>
        </a:spcAft>
        <a:buClr>
          <a:schemeClr val="bg1"/>
        </a:buClr>
        <a:buSzPct val="100000"/>
        <a:buFont typeface="Arial" panose="020B0604020202020204" pitchFamily="34" charset="0"/>
        <a:buChar char="•"/>
        <a:tabLst/>
        <a:defRPr sz="1400" b="0" i="0">
          <a:solidFill>
            <a:schemeClr val="bg1"/>
          </a:solidFill>
          <a:latin typeface="+mn-lt"/>
          <a:ea typeface="Arial" panose="020B0604020202020204" pitchFamily="34" charset="0"/>
          <a:cs typeface="Arial" panose="020B0604020202020204" pitchFamily="34" charset="0"/>
        </a:defRPr>
      </a:lvl3pPr>
      <a:lvl4pPr marL="628658" indent="-173736" algn="l" rtl="0" eaLnBrk="1" fontAlgn="base" hangingPunct="1">
        <a:lnSpc>
          <a:spcPct val="100000"/>
        </a:lnSpc>
        <a:spcBef>
          <a:spcPts val="0"/>
        </a:spcBef>
        <a:spcAft>
          <a:spcPct val="0"/>
        </a:spcAft>
        <a:buClr>
          <a:schemeClr val="bg1"/>
        </a:buClr>
        <a:buSzPct val="100000"/>
        <a:buFont typeface="Arial" panose="020B0604020202020204" pitchFamily="34" charset="0"/>
        <a:buChar char="•"/>
        <a:tabLst/>
        <a:defRPr sz="1400" b="0" i="0" baseline="0">
          <a:solidFill>
            <a:schemeClr val="bg1"/>
          </a:solidFill>
          <a:latin typeface="+mn-lt"/>
          <a:ea typeface="Arial" panose="020B0604020202020204" pitchFamily="34" charset="0"/>
          <a:cs typeface="Arial" panose="020B0604020202020204" pitchFamily="34" charset="0"/>
        </a:defRPr>
      </a:lvl4pPr>
      <a:lvl5pPr marL="803285" indent="-173736" algn="l" rtl="0" eaLnBrk="1" fontAlgn="base" hangingPunct="1">
        <a:lnSpc>
          <a:spcPct val="100000"/>
        </a:lnSpc>
        <a:spcBef>
          <a:spcPts val="0"/>
        </a:spcBef>
        <a:spcAft>
          <a:spcPct val="0"/>
        </a:spcAft>
        <a:buClr>
          <a:schemeClr val="bg1"/>
        </a:buClr>
        <a:buFont typeface="Arial" panose="020B0604020202020204" pitchFamily="34" charset="0"/>
        <a:buChar char="•"/>
        <a:tabLst/>
        <a:defRPr sz="1400" b="0" i="0">
          <a:solidFill>
            <a:schemeClr val="bg1"/>
          </a:solidFill>
          <a:latin typeface="+mn-lt"/>
          <a:ea typeface="Arial" panose="020B0604020202020204" pitchFamily="34" charset="0"/>
          <a:cs typeface="Arial" panose="020B0604020202020204" pitchFamily="34" charset="0"/>
        </a:defRPr>
      </a:lvl5pPr>
      <a:lvl6pPr marL="1583721" indent="-129670" algn="l" rtl="0" eaLnBrk="1" fontAlgn="base" hangingPunct="1">
        <a:spcBef>
          <a:spcPct val="20000"/>
        </a:spcBef>
        <a:spcAft>
          <a:spcPct val="0"/>
        </a:spcAft>
        <a:buClr>
          <a:schemeClr val="bg1"/>
        </a:buClr>
        <a:buChar char="»"/>
        <a:defRPr sz="1269">
          <a:solidFill>
            <a:schemeClr val="bg1"/>
          </a:solidFill>
          <a:latin typeface="IBM Plex Sans" charset="0"/>
        </a:defRPr>
      </a:lvl6pPr>
      <a:lvl7pPr marL="1946291" indent="-129670" algn="l" rtl="0" eaLnBrk="1" fontAlgn="base" hangingPunct="1">
        <a:spcBef>
          <a:spcPct val="20000"/>
        </a:spcBef>
        <a:spcAft>
          <a:spcPct val="0"/>
        </a:spcAft>
        <a:buClr>
          <a:schemeClr val="bg1"/>
        </a:buClr>
        <a:buChar char="»"/>
        <a:defRPr sz="1269">
          <a:solidFill>
            <a:schemeClr val="bg1"/>
          </a:solidFill>
          <a:latin typeface="IBM Plex Sans" charset="0"/>
        </a:defRPr>
      </a:lvl7pPr>
      <a:lvl8pPr marL="2308860" indent="-129670" algn="l" rtl="0" eaLnBrk="1" fontAlgn="base" hangingPunct="1">
        <a:spcBef>
          <a:spcPct val="20000"/>
        </a:spcBef>
        <a:spcAft>
          <a:spcPct val="0"/>
        </a:spcAft>
        <a:buClr>
          <a:schemeClr val="bg1"/>
        </a:buClr>
        <a:buChar char="»"/>
        <a:defRPr sz="1269">
          <a:solidFill>
            <a:schemeClr val="bg1"/>
          </a:solidFill>
          <a:latin typeface="IBM Plex Sans" charset="0"/>
        </a:defRPr>
      </a:lvl8pPr>
      <a:lvl9pPr marL="2671430" indent="-129670" algn="l" rtl="0" eaLnBrk="1" fontAlgn="base" hangingPunct="1">
        <a:spcBef>
          <a:spcPct val="20000"/>
        </a:spcBef>
        <a:spcAft>
          <a:spcPct val="0"/>
        </a:spcAft>
        <a:buClr>
          <a:schemeClr val="bg1"/>
        </a:buClr>
        <a:buChar char="»"/>
        <a:defRPr sz="1269">
          <a:solidFill>
            <a:schemeClr val="bg1"/>
          </a:solidFill>
          <a:latin typeface="IBM Plex Sans" charset="0"/>
        </a:defRPr>
      </a:lvl9pPr>
    </p:bodyStyle>
    <p:otherStyle>
      <a:defPPr>
        <a:defRPr lang="en-US"/>
      </a:defPPr>
      <a:lvl1pPr marL="0" algn="l" defTabSz="725139" rtl="0" eaLnBrk="1" latinLnBrk="0" hangingPunct="1">
        <a:defRPr sz="1428" kern="1200">
          <a:solidFill>
            <a:schemeClr val="tx1"/>
          </a:solidFill>
          <a:latin typeface="+mn-lt"/>
          <a:ea typeface="+mn-ea"/>
          <a:cs typeface="+mn-cs"/>
        </a:defRPr>
      </a:lvl1pPr>
      <a:lvl2pPr marL="362568" algn="l" defTabSz="725139" rtl="0" eaLnBrk="1" latinLnBrk="0" hangingPunct="1">
        <a:defRPr sz="1428" kern="1200">
          <a:solidFill>
            <a:schemeClr val="tx1"/>
          </a:solidFill>
          <a:latin typeface="+mn-lt"/>
          <a:ea typeface="+mn-ea"/>
          <a:cs typeface="+mn-cs"/>
        </a:defRPr>
      </a:lvl2pPr>
      <a:lvl3pPr marL="725139" algn="l" defTabSz="725139" rtl="0" eaLnBrk="1" latinLnBrk="0" hangingPunct="1">
        <a:defRPr sz="1428" kern="1200">
          <a:solidFill>
            <a:schemeClr val="tx1"/>
          </a:solidFill>
          <a:latin typeface="+mn-lt"/>
          <a:ea typeface="+mn-ea"/>
          <a:cs typeface="+mn-cs"/>
        </a:defRPr>
      </a:lvl3pPr>
      <a:lvl4pPr marL="1087707" algn="l" defTabSz="725139" rtl="0" eaLnBrk="1" latinLnBrk="0" hangingPunct="1">
        <a:defRPr sz="1428" kern="1200">
          <a:solidFill>
            <a:schemeClr val="tx1"/>
          </a:solidFill>
          <a:latin typeface="+mn-lt"/>
          <a:ea typeface="+mn-ea"/>
          <a:cs typeface="+mn-cs"/>
        </a:defRPr>
      </a:lvl4pPr>
      <a:lvl5pPr marL="1450276" algn="l" defTabSz="725139" rtl="0" eaLnBrk="1" latinLnBrk="0" hangingPunct="1">
        <a:defRPr sz="1428" kern="1200">
          <a:solidFill>
            <a:schemeClr val="tx1"/>
          </a:solidFill>
          <a:latin typeface="+mn-lt"/>
          <a:ea typeface="+mn-ea"/>
          <a:cs typeface="+mn-cs"/>
        </a:defRPr>
      </a:lvl5pPr>
      <a:lvl6pPr marL="1812846" algn="l" defTabSz="725139" rtl="0" eaLnBrk="1" latinLnBrk="0" hangingPunct="1">
        <a:defRPr sz="1428" kern="1200">
          <a:solidFill>
            <a:schemeClr val="tx1"/>
          </a:solidFill>
          <a:latin typeface="+mn-lt"/>
          <a:ea typeface="+mn-ea"/>
          <a:cs typeface="+mn-cs"/>
        </a:defRPr>
      </a:lvl6pPr>
      <a:lvl7pPr marL="2175414" algn="l" defTabSz="725139" rtl="0" eaLnBrk="1" latinLnBrk="0" hangingPunct="1">
        <a:defRPr sz="1428" kern="1200">
          <a:solidFill>
            <a:schemeClr val="tx1"/>
          </a:solidFill>
          <a:latin typeface="+mn-lt"/>
          <a:ea typeface="+mn-ea"/>
          <a:cs typeface="+mn-cs"/>
        </a:defRPr>
      </a:lvl7pPr>
      <a:lvl8pPr marL="2537983" algn="l" defTabSz="725139" rtl="0" eaLnBrk="1" latinLnBrk="0" hangingPunct="1">
        <a:defRPr sz="1428" kern="1200">
          <a:solidFill>
            <a:schemeClr val="tx1"/>
          </a:solidFill>
          <a:latin typeface="+mn-lt"/>
          <a:ea typeface="+mn-ea"/>
          <a:cs typeface="+mn-cs"/>
        </a:defRPr>
      </a:lvl8pPr>
      <a:lvl9pPr marL="2900552" algn="l" defTabSz="725139" rtl="0" eaLnBrk="1" latinLnBrk="0" hangingPunct="1">
        <a:defRPr sz="142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50" userDrawn="1">
          <p15:clr>
            <a:srgbClr val="F26B43"/>
          </p15:clr>
        </p15:guide>
        <p15:guide id="2" pos="144" userDrawn="1">
          <p15:clr>
            <a:srgbClr val="F26B43"/>
          </p15:clr>
        </p15:guide>
        <p15:guide id="3" pos="5616" userDrawn="1">
          <p15:clr>
            <a:srgbClr val="F26B43"/>
          </p15:clr>
        </p15:guide>
        <p15:guide id="4" orient="horz" pos="2832" userDrawn="1">
          <p15:clr>
            <a:srgbClr val="F26B43"/>
          </p15:clr>
        </p15:guide>
        <p15:guide id="5" orient="horz" pos="3088" userDrawn="1">
          <p15:clr>
            <a:srgbClr val="F26B43"/>
          </p15:clr>
        </p15:guide>
        <p15:guide id="6" pos="2880" userDrawn="1">
          <p15:clr>
            <a:srgbClr val="F26B43"/>
          </p15:clr>
        </p15:guide>
        <p15:guide id="7" pos="2736" userDrawn="1">
          <p15:clr>
            <a:srgbClr val="F26B43"/>
          </p15:clr>
        </p15:guide>
        <p15:guide id="8" pos="1440" userDrawn="1">
          <p15:clr>
            <a:srgbClr val="F26B43"/>
          </p15:clr>
        </p15:guide>
        <p15:guide id="9" pos="3024" userDrawn="1">
          <p15:clr>
            <a:srgbClr val="F26B43"/>
          </p15:clr>
        </p15:guide>
        <p15:guide id="10" pos="1296" userDrawn="1">
          <p15:clr>
            <a:srgbClr val="F26B43"/>
          </p15:clr>
        </p15:guide>
        <p15:guide id="11" pos="1584" userDrawn="1">
          <p15:clr>
            <a:srgbClr val="F26B43"/>
          </p15:clr>
        </p15:guide>
        <p15:guide id="12" pos="4320" userDrawn="1">
          <p15:clr>
            <a:srgbClr val="F26B43"/>
          </p15:clr>
        </p15:guide>
        <p15:guide id="13" pos="4176" userDrawn="1">
          <p15:clr>
            <a:srgbClr val="F26B43"/>
          </p15:clr>
        </p15:guide>
        <p15:guide id="14" pos="4464" userDrawn="1">
          <p15:clr>
            <a:srgbClr val="F26B43"/>
          </p15:clr>
        </p15:guide>
        <p15:guide id="15" orient="horz" pos="412" userDrawn="1">
          <p15:clr>
            <a:srgbClr val="F26B43"/>
          </p15:clr>
        </p15:guide>
        <p15:guide id="17" orient="horz" pos="812" userDrawn="1">
          <p15:clr>
            <a:srgbClr val="F26B43"/>
          </p15:clr>
        </p15:guide>
        <p15:guide id="18" orient="horz" pos="1620" userDrawn="1">
          <p15:clr>
            <a:srgbClr val="F26B43"/>
          </p15:clr>
        </p15:guide>
        <p15:guide id="19" orient="horz" pos="1216" userDrawn="1">
          <p15:clr>
            <a:srgbClr val="F26B43"/>
          </p15:clr>
        </p15:guide>
        <p15:guide id="20" orient="horz" pos="2022" userDrawn="1">
          <p15:clr>
            <a:srgbClr val="F26B43"/>
          </p15:clr>
        </p15:guide>
        <p15:guide id="21" orient="horz" pos="242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4" name="Title Placeholder"/>
          <p:cNvSpPr>
            <a:spLocks noGrp="1"/>
          </p:cNvSpPr>
          <p:nvPr>
            <p:ph type="title"/>
          </p:nvPr>
        </p:nvSpPr>
        <p:spPr>
          <a:xfrm>
            <a:off x="210312" y="201168"/>
            <a:ext cx="4142232" cy="4294632"/>
          </a:xfrm>
          <a:prstGeom prst="rect">
            <a:avLst/>
          </a:prstGeom>
        </p:spPr>
        <p:txBody>
          <a:bodyPr vert="horz" lIns="0" tIns="0" rIns="0" bIns="0" rtlCol="0" anchor="t">
            <a:noAutofit/>
          </a:bodyPr>
          <a:lstStyle/>
          <a:p>
            <a:r>
              <a:rPr lang="en-US" dirty="0"/>
              <a:t>Click to edit Master title style</a:t>
            </a:r>
          </a:p>
        </p:txBody>
      </p:sp>
      <p:sp>
        <p:nvSpPr>
          <p:cNvPr id="5" name="Text Placeholder"/>
          <p:cNvSpPr>
            <a:spLocks noGrp="1"/>
          </p:cNvSpPr>
          <p:nvPr>
            <p:ph type="body" idx="1"/>
          </p:nvPr>
        </p:nvSpPr>
        <p:spPr>
          <a:xfrm>
            <a:off x="4791456" y="201168"/>
            <a:ext cx="4123944" cy="4294632"/>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59" name="Group 58" descr="Outside edge tick marks for alignment">
            <a:extLst>
              <a:ext uri="{C183D7F6-B498-43B3-948B-1728B52AA6E4}">
                <adec:decorative xmlns:adec="http://schemas.microsoft.com/office/drawing/2017/decorative" val="0"/>
              </a:ext>
            </a:extLst>
          </p:cNvPr>
          <p:cNvGrpSpPr/>
          <p:nvPr userDrawn="1"/>
        </p:nvGrpSpPr>
        <p:grpSpPr>
          <a:xfrm>
            <a:off x="-109730" y="-110490"/>
            <a:ext cx="9364220" cy="5364480"/>
            <a:chOff x="-109730" y="-110490"/>
            <a:chExt cx="9364220" cy="5364480"/>
          </a:xfrm>
        </p:grpSpPr>
        <p:grpSp>
          <p:nvGrpSpPr>
            <p:cNvPr id="60" name="Group 59"/>
            <p:cNvGrpSpPr/>
            <p:nvPr userDrawn="1"/>
          </p:nvGrpSpPr>
          <p:grpSpPr>
            <a:xfrm>
              <a:off x="228600" y="-110490"/>
              <a:ext cx="8686732" cy="91440"/>
              <a:chOff x="228600" y="-152400"/>
              <a:chExt cx="8686732" cy="152400"/>
            </a:xfrm>
          </p:grpSpPr>
          <p:cxnSp>
            <p:nvCxnSpPr>
              <p:cNvPr id="93" name="Straight Connector 92">
                <a:extLst>
                  <a:ext uri="{C183D7F6-B498-43B3-948B-1728B52AA6E4}">
                    <adec:decorative xmlns:adec="http://schemas.microsoft.com/office/drawing/2017/decorative" val="1"/>
                  </a:ext>
                </a:extLst>
              </p:cNvPr>
              <p:cNvCxnSpPr/>
              <p:nvPr userDrawn="1"/>
            </p:nvCxnSpPr>
            <p:spPr bwMode="auto">
              <a:xfrm rot="5400000" flipH="1">
                <a:off x="152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4" name="Straight Connector 93">
                <a:extLst>
                  <a:ext uri="{C183D7F6-B498-43B3-948B-1728B52AA6E4}">
                    <adec:decorative xmlns:adec="http://schemas.microsoft.com/office/drawing/2017/decorative" val="1"/>
                  </a:ext>
                </a:extLst>
              </p:cNvPr>
              <p:cNvCxnSpPr/>
              <p:nvPr userDrawn="1"/>
            </p:nvCxnSpPr>
            <p:spPr bwMode="auto">
              <a:xfrm rot="5400000" flipH="1">
                <a:off x="1981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5" name="Straight Connector 94">
                <a:extLst>
                  <a:ext uri="{C183D7F6-B498-43B3-948B-1728B52AA6E4}">
                    <adec:decorative xmlns:adec="http://schemas.microsoft.com/office/drawing/2017/decorative" val="1"/>
                  </a:ext>
                </a:extLst>
              </p:cNvPr>
              <p:cNvCxnSpPr/>
              <p:nvPr userDrawn="1"/>
            </p:nvCxnSpPr>
            <p:spPr bwMode="auto">
              <a:xfrm rot="5400000" flipH="1">
                <a:off x="2209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6" name="Straight Connector 95">
                <a:extLst>
                  <a:ext uri="{C183D7F6-B498-43B3-948B-1728B52AA6E4}">
                    <adec:decorative xmlns:adec="http://schemas.microsoft.com/office/drawing/2017/decorative" val="1"/>
                  </a:ext>
                </a:extLst>
              </p:cNvPr>
              <p:cNvCxnSpPr/>
              <p:nvPr userDrawn="1"/>
            </p:nvCxnSpPr>
            <p:spPr bwMode="auto">
              <a:xfrm rot="5400000" flipH="1">
                <a:off x="2438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7" name="Straight Connector 96">
                <a:extLst>
                  <a:ext uri="{C183D7F6-B498-43B3-948B-1728B52AA6E4}">
                    <adec:decorative xmlns:adec="http://schemas.microsoft.com/office/drawing/2017/decorative" val="1"/>
                  </a:ext>
                </a:extLst>
              </p:cNvPr>
              <p:cNvCxnSpPr/>
              <p:nvPr userDrawn="1"/>
            </p:nvCxnSpPr>
            <p:spPr bwMode="auto">
              <a:xfrm rot="5400000" flipH="1">
                <a:off x="4267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8" name="Straight Connector 97">
                <a:extLst>
                  <a:ext uri="{C183D7F6-B498-43B3-948B-1728B52AA6E4}">
                    <adec:decorative xmlns:adec="http://schemas.microsoft.com/office/drawing/2017/decorative" val="1"/>
                  </a:ext>
                </a:extLst>
              </p:cNvPr>
              <p:cNvCxnSpPr/>
              <p:nvPr userDrawn="1"/>
            </p:nvCxnSpPr>
            <p:spPr bwMode="auto">
              <a:xfrm rot="5400000" flipH="1">
                <a:off x="4495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9" name="Straight Connector 98">
                <a:extLst>
                  <a:ext uri="{C183D7F6-B498-43B3-948B-1728B52AA6E4}">
                    <adec:decorative xmlns:adec="http://schemas.microsoft.com/office/drawing/2017/decorative" val="1"/>
                  </a:ext>
                </a:extLst>
              </p:cNvPr>
              <p:cNvCxnSpPr/>
              <p:nvPr userDrawn="1"/>
            </p:nvCxnSpPr>
            <p:spPr bwMode="auto">
              <a:xfrm rot="5400000" flipH="1">
                <a:off x="4724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0" name="Straight Connector 99">
                <a:extLst>
                  <a:ext uri="{C183D7F6-B498-43B3-948B-1728B52AA6E4}">
                    <adec:decorative xmlns:adec="http://schemas.microsoft.com/office/drawing/2017/decorative" val="1"/>
                  </a:ext>
                </a:extLst>
              </p:cNvPr>
              <p:cNvCxnSpPr/>
              <p:nvPr userDrawn="1"/>
            </p:nvCxnSpPr>
            <p:spPr bwMode="auto">
              <a:xfrm rot="5400000" flipH="1">
                <a:off x="6553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1" name="Straight Connector 100">
                <a:extLst>
                  <a:ext uri="{C183D7F6-B498-43B3-948B-1728B52AA6E4}">
                    <adec:decorative xmlns:adec="http://schemas.microsoft.com/office/drawing/2017/decorative" val="1"/>
                  </a:ext>
                </a:extLst>
              </p:cNvPr>
              <p:cNvCxnSpPr/>
              <p:nvPr userDrawn="1"/>
            </p:nvCxnSpPr>
            <p:spPr bwMode="auto">
              <a:xfrm rot="5400000" flipH="1">
                <a:off x="6781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2" name="Straight Connector 101">
                <a:extLst>
                  <a:ext uri="{C183D7F6-B498-43B3-948B-1728B52AA6E4}">
                    <adec:decorative xmlns:adec="http://schemas.microsoft.com/office/drawing/2017/decorative" val="1"/>
                  </a:ext>
                </a:extLst>
              </p:cNvPr>
              <p:cNvCxnSpPr/>
              <p:nvPr userDrawn="1"/>
            </p:nvCxnSpPr>
            <p:spPr bwMode="auto">
              <a:xfrm rot="5400000" flipH="1">
                <a:off x="7010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3" name="Straight Connector 102">
                <a:extLst>
                  <a:ext uri="{C183D7F6-B498-43B3-948B-1728B52AA6E4}">
                    <adec:decorative xmlns:adec="http://schemas.microsoft.com/office/drawing/2017/decorative" val="1"/>
                  </a:ext>
                </a:extLst>
              </p:cNvPr>
              <p:cNvCxnSpPr/>
              <p:nvPr userDrawn="1"/>
            </p:nvCxnSpPr>
            <p:spPr bwMode="auto">
              <a:xfrm rot="5400000" flipH="1">
                <a:off x="8839132"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1" name="Group 60"/>
            <p:cNvGrpSpPr/>
            <p:nvPr userDrawn="1"/>
          </p:nvGrpSpPr>
          <p:grpSpPr>
            <a:xfrm>
              <a:off x="228600" y="5162550"/>
              <a:ext cx="8686732" cy="91440"/>
              <a:chOff x="228600" y="5143500"/>
              <a:chExt cx="8686732" cy="152400"/>
            </a:xfrm>
          </p:grpSpPr>
          <p:cxnSp>
            <p:nvCxnSpPr>
              <p:cNvPr id="82" name="Straight Connector 81">
                <a:extLst>
                  <a:ext uri="{C183D7F6-B498-43B3-948B-1728B52AA6E4}">
                    <adec:decorative xmlns:adec="http://schemas.microsoft.com/office/drawing/2017/decorative" val="1"/>
                  </a:ext>
                </a:extLst>
              </p:cNvPr>
              <p:cNvCxnSpPr/>
              <p:nvPr userDrawn="1"/>
            </p:nvCxnSpPr>
            <p:spPr bwMode="auto">
              <a:xfrm rot="5400000" flipH="1">
                <a:off x="152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3" name="Straight Connector 82">
                <a:extLst>
                  <a:ext uri="{C183D7F6-B498-43B3-948B-1728B52AA6E4}">
                    <adec:decorative xmlns:adec="http://schemas.microsoft.com/office/drawing/2017/decorative" val="1"/>
                  </a:ext>
                </a:extLst>
              </p:cNvPr>
              <p:cNvCxnSpPr/>
              <p:nvPr userDrawn="1"/>
            </p:nvCxnSpPr>
            <p:spPr bwMode="auto">
              <a:xfrm rot="5400000" flipH="1">
                <a:off x="1981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4" name="Straight Connector 83">
                <a:extLst>
                  <a:ext uri="{C183D7F6-B498-43B3-948B-1728B52AA6E4}">
                    <adec:decorative xmlns:adec="http://schemas.microsoft.com/office/drawing/2017/decorative" val="1"/>
                  </a:ext>
                </a:extLst>
              </p:cNvPr>
              <p:cNvCxnSpPr/>
              <p:nvPr userDrawn="1"/>
            </p:nvCxnSpPr>
            <p:spPr bwMode="auto">
              <a:xfrm rot="5400000" flipH="1">
                <a:off x="2209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5" name="Straight Connector 84">
                <a:extLst>
                  <a:ext uri="{C183D7F6-B498-43B3-948B-1728B52AA6E4}">
                    <adec:decorative xmlns:adec="http://schemas.microsoft.com/office/drawing/2017/decorative" val="1"/>
                  </a:ext>
                </a:extLst>
              </p:cNvPr>
              <p:cNvCxnSpPr/>
              <p:nvPr userDrawn="1"/>
            </p:nvCxnSpPr>
            <p:spPr bwMode="auto">
              <a:xfrm rot="5400000" flipH="1">
                <a:off x="2438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6" name="Straight Connector 85">
                <a:extLst>
                  <a:ext uri="{C183D7F6-B498-43B3-948B-1728B52AA6E4}">
                    <adec:decorative xmlns:adec="http://schemas.microsoft.com/office/drawing/2017/decorative" val="1"/>
                  </a:ext>
                </a:extLst>
              </p:cNvPr>
              <p:cNvCxnSpPr/>
              <p:nvPr userDrawn="1"/>
            </p:nvCxnSpPr>
            <p:spPr bwMode="auto">
              <a:xfrm rot="5400000" flipH="1">
                <a:off x="4267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7" name="Straight Connector 86">
                <a:extLst>
                  <a:ext uri="{C183D7F6-B498-43B3-948B-1728B52AA6E4}">
                    <adec:decorative xmlns:adec="http://schemas.microsoft.com/office/drawing/2017/decorative" val="1"/>
                  </a:ext>
                </a:extLst>
              </p:cNvPr>
              <p:cNvCxnSpPr/>
              <p:nvPr userDrawn="1"/>
            </p:nvCxnSpPr>
            <p:spPr bwMode="auto">
              <a:xfrm rot="5400000" flipH="1">
                <a:off x="4495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8" name="Straight Connector 87">
                <a:extLst>
                  <a:ext uri="{C183D7F6-B498-43B3-948B-1728B52AA6E4}">
                    <adec:decorative xmlns:adec="http://schemas.microsoft.com/office/drawing/2017/decorative" val="1"/>
                  </a:ext>
                </a:extLst>
              </p:cNvPr>
              <p:cNvCxnSpPr/>
              <p:nvPr userDrawn="1"/>
            </p:nvCxnSpPr>
            <p:spPr bwMode="auto">
              <a:xfrm rot="5400000" flipH="1">
                <a:off x="4724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9" name="Straight Connector 88">
                <a:extLst>
                  <a:ext uri="{C183D7F6-B498-43B3-948B-1728B52AA6E4}">
                    <adec:decorative xmlns:adec="http://schemas.microsoft.com/office/drawing/2017/decorative" val="1"/>
                  </a:ext>
                </a:extLst>
              </p:cNvPr>
              <p:cNvCxnSpPr/>
              <p:nvPr userDrawn="1"/>
            </p:nvCxnSpPr>
            <p:spPr bwMode="auto">
              <a:xfrm rot="5400000" flipH="1">
                <a:off x="6553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0" name="Straight Connector 89">
                <a:extLst>
                  <a:ext uri="{C183D7F6-B498-43B3-948B-1728B52AA6E4}">
                    <adec:decorative xmlns:adec="http://schemas.microsoft.com/office/drawing/2017/decorative" val="1"/>
                  </a:ext>
                </a:extLst>
              </p:cNvPr>
              <p:cNvCxnSpPr/>
              <p:nvPr userDrawn="1"/>
            </p:nvCxnSpPr>
            <p:spPr bwMode="auto">
              <a:xfrm rot="5400000" flipH="1">
                <a:off x="6781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1" name="Straight Connector 90">
                <a:extLst>
                  <a:ext uri="{C183D7F6-B498-43B3-948B-1728B52AA6E4}">
                    <adec:decorative xmlns:adec="http://schemas.microsoft.com/office/drawing/2017/decorative" val="1"/>
                  </a:ext>
                </a:extLst>
              </p:cNvPr>
              <p:cNvCxnSpPr/>
              <p:nvPr userDrawn="1"/>
            </p:nvCxnSpPr>
            <p:spPr bwMode="auto">
              <a:xfrm rot="5400000" flipH="1">
                <a:off x="7010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2" name="Straight Connector 91">
                <a:extLst>
                  <a:ext uri="{C183D7F6-B498-43B3-948B-1728B52AA6E4}">
                    <adec:decorative xmlns:adec="http://schemas.microsoft.com/office/drawing/2017/decorative" val="1"/>
                  </a:ext>
                </a:extLst>
              </p:cNvPr>
              <p:cNvCxnSpPr/>
              <p:nvPr userDrawn="1"/>
            </p:nvCxnSpPr>
            <p:spPr bwMode="auto">
              <a:xfrm rot="5400000" flipH="1">
                <a:off x="8839132"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2" name="Group 61"/>
            <p:cNvGrpSpPr/>
            <p:nvPr userDrawn="1"/>
          </p:nvGrpSpPr>
          <p:grpSpPr>
            <a:xfrm>
              <a:off x="-109730" y="237744"/>
              <a:ext cx="91440" cy="4664456"/>
              <a:chOff x="-109730" y="237744"/>
              <a:chExt cx="91440" cy="4664456"/>
            </a:xfrm>
          </p:grpSpPr>
          <p:cxnSp>
            <p:nvCxnSpPr>
              <p:cNvPr id="73" name="Straight Connector 72">
                <a:extLst>
                  <a:ext uri="{C183D7F6-B498-43B3-948B-1728B52AA6E4}">
                    <adec:decorative xmlns:adec="http://schemas.microsoft.com/office/drawing/2017/decorative" val="1"/>
                  </a:ext>
                </a:extLst>
              </p:cNvPr>
              <p:cNvCxnSpPr/>
              <p:nvPr userDrawn="1"/>
            </p:nvCxnSpPr>
            <p:spPr bwMode="auto">
              <a:xfrm flipH="1">
                <a:off x="-109730" y="65379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4" name="Straight Connector 73">
                <a:extLst>
                  <a:ext uri="{C183D7F6-B498-43B3-948B-1728B52AA6E4}">
                    <adec:decorative xmlns:adec="http://schemas.microsoft.com/office/drawing/2017/decorative" val="1"/>
                  </a:ext>
                </a:extLst>
              </p:cNvPr>
              <p:cNvCxnSpPr/>
              <p:nvPr userDrawn="1"/>
            </p:nvCxnSpPr>
            <p:spPr bwMode="auto">
              <a:xfrm flipH="1">
                <a:off x="-109730" y="128930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5" name="Straight Connector 74">
                <a:extLst>
                  <a:ext uri="{C183D7F6-B498-43B3-948B-1728B52AA6E4}">
                    <adec:decorative xmlns:adec="http://schemas.microsoft.com/office/drawing/2017/decorative" val="1"/>
                  </a:ext>
                </a:extLst>
              </p:cNvPr>
              <p:cNvCxnSpPr/>
              <p:nvPr userDrawn="1"/>
            </p:nvCxnSpPr>
            <p:spPr bwMode="auto">
              <a:xfrm flipH="1">
                <a:off x="-109730" y="192938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6" name="Straight Connector 75">
                <a:extLst>
                  <a:ext uri="{C183D7F6-B498-43B3-948B-1728B52AA6E4}">
                    <adec:decorative xmlns:adec="http://schemas.microsoft.com/office/drawing/2017/decorative" val="1"/>
                  </a:ext>
                </a:extLst>
              </p:cNvPr>
              <p:cNvCxnSpPr/>
              <p:nvPr userDrawn="1"/>
            </p:nvCxnSpPr>
            <p:spPr bwMode="auto">
              <a:xfrm flipH="1">
                <a:off x="-109730" y="257099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7" name="Straight Connector 76">
                <a:extLst>
                  <a:ext uri="{C183D7F6-B498-43B3-948B-1728B52AA6E4}">
                    <adec:decorative xmlns:adec="http://schemas.microsoft.com/office/drawing/2017/decorative" val="1"/>
                  </a:ext>
                </a:extLst>
              </p:cNvPr>
              <p:cNvCxnSpPr/>
              <p:nvPr userDrawn="1"/>
            </p:nvCxnSpPr>
            <p:spPr bwMode="auto">
              <a:xfrm flipH="1">
                <a:off x="-109730" y="320954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a:extLst>
                  <a:ext uri="{C183D7F6-B498-43B3-948B-1728B52AA6E4}">
                    <adec:decorative xmlns:adec="http://schemas.microsoft.com/office/drawing/2017/decorative" val="1"/>
                  </a:ext>
                </a:extLst>
              </p:cNvPr>
              <p:cNvCxnSpPr/>
              <p:nvPr userDrawn="1"/>
            </p:nvCxnSpPr>
            <p:spPr bwMode="auto">
              <a:xfrm flipH="1">
                <a:off x="-109730" y="384962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9" name="Straight Connector 78">
                <a:extLst>
                  <a:ext uri="{C183D7F6-B498-43B3-948B-1728B52AA6E4}">
                    <adec:decorative xmlns:adec="http://schemas.microsoft.com/office/drawing/2017/decorative" val="1"/>
                  </a:ext>
                </a:extLst>
              </p:cNvPr>
              <p:cNvCxnSpPr/>
              <p:nvPr userDrawn="1"/>
            </p:nvCxnSpPr>
            <p:spPr bwMode="auto">
              <a:xfrm flipH="1">
                <a:off x="-109730" y="449427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0" name="Straight Connector 79">
                <a:extLst>
                  <a:ext uri="{C183D7F6-B498-43B3-948B-1728B52AA6E4}">
                    <adec:decorative xmlns:adec="http://schemas.microsoft.com/office/drawing/2017/decorative" val="1"/>
                  </a:ext>
                </a:extLst>
              </p:cNvPr>
              <p:cNvCxnSpPr/>
              <p:nvPr userDrawn="1"/>
            </p:nvCxnSpPr>
            <p:spPr bwMode="auto">
              <a:xfrm flipH="1">
                <a:off x="-109730" y="23774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1" name="Straight Connector 80">
                <a:extLst>
                  <a:ext uri="{C183D7F6-B498-43B3-948B-1728B52AA6E4}">
                    <adec:decorative xmlns:adec="http://schemas.microsoft.com/office/drawing/2017/decorative" val="1"/>
                  </a:ext>
                </a:extLst>
              </p:cNvPr>
              <p:cNvCxnSpPr/>
              <p:nvPr userDrawn="1"/>
            </p:nvCxnSpPr>
            <p:spPr bwMode="auto">
              <a:xfrm flipH="1">
                <a:off x="-109730" y="490220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3" name="Group 62"/>
            <p:cNvGrpSpPr/>
            <p:nvPr userDrawn="1"/>
          </p:nvGrpSpPr>
          <p:grpSpPr>
            <a:xfrm>
              <a:off x="9163050" y="237744"/>
              <a:ext cx="91440" cy="4663440"/>
              <a:chOff x="-109730" y="231394"/>
              <a:chExt cx="91440" cy="4663440"/>
            </a:xfrm>
          </p:grpSpPr>
          <p:cxnSp>
            <p:nvCxnSpPr>
              <p:cNvPr id="64" name="Straight Connector 63">
                <a:extLst>
                  <a:ext uri="{C183D7F6-B498-43B3-948B-1728B52AA6E4}">
                    <adec:decorative xmlns:adec="http://schemas.microsoft.com/office/drawing/2017/decorative" val="1"/>
                  </a:ext>
                </a:extLst>
              </p:cNvPr>
              <p:cNvCxnSpPr/>
              <p:nvPr userDrawn="1"/>
            </p:nvCxnSpPr>
            <p:spPr bwMode="auto">
              <a:xfrm flipH="1">
                <a:off x="-109730" y="64744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5" name="Straight Connector 64">
                <a:extLst>
                  <a:ext uri="{C183D7F6-B498-43B3-948B-1728B52AA6E4}">
                    <adec:decorative xmlns:adec="http://schemas.microsoft.com/office/drawing/2017/decorative" val="1"/>
                  </a:ext>
                </a:extLst>
              </p:cNvPr>
              <p:cNvCxnSpPr/>
              <p:nvPr userDrawn="1"/>
            </p:nvCxnSpPr>
            <p:spPr bwMode="auto">
              <a:xfrm flipH="1">
                <a:off x="-109730" y="128295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6" name="Straight Connector 65">
                <a:extLst>
                  <a:ext uri="{C183D7F6-B498-43B3-948B-1728B52AA6E4}">
                    <adec:decorative xmlns:adec="http://schemas.microsoft.com/office/drawing/2017/decorative" val="1"/>
                  </a:ext>
                </a:extLst>
              </p:cNvPr>
              <p:cNvCxnSpPr/>
              <p:nvPr userDrawn="1"/>
            </p:nvCxnSpPr>
            <p:spPr bwMode="auto">
              <a:xfrm flipH="1">
                <a:off x="-109730" y="192303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7" name="Straight Connector 66">
                <a:extLst>
                  <a:ext uri="{C183D7F6-B498-43B3-948B-1728B52AA6E4}">
                    <adec:decorative xmlns:adec="http://schemas.microsoft.com/office/drawing/2017/decorative" val="1"/>
                  </a:ext>
                </a:extLst>
              </p:cNvPr>
              <p:cNvCxnSpPr/>
              <p:nvPr userDrawn="1"/>
            </p:nvCxnSpPr>
            <p:spPr bwMode="auto">
              <a:xfrm flipH="1">
                <a:off x="-109730" y="256311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8" name="Straight Connector 67">
                <a:extLst>
                  <a:ext uri="{C183D7F6-B498-43B3-948B-1728B52AA6E4}">
                    <adec:decorative xmlns:adec="http://schemas.microsoft.com/office/drawing/2017/decorative" val="1"/>
                  </a:ext>
                </a:extLst>
              </p:cNvPr>
              <p:cNvCxnSpPr/>
              <p:nvPr userDrawn="1"/>
            </p:nvCxnSpPr>
            <p:spPr bwMode="auto">
              <a:xfrm flipH="1">
                <a:off x="-109730" y="320319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9" name="Straight Connector 68">
                <a:extLst>
                  <a:ext uri="{C183D7F6-B498-43B3-948B-1728B52AA6E4}">
                    <adec:decorative xmlns:adec="http://schemas.microsoft.com/office/drawing/2017/decorative" val="1"/>
                  </a:ext>
                </a:extLst>
              </p:cNvPr>
              <p:cNvCxnSpPr/>
              <p:nvPr userDrawn="1"/>
            </p:nvCxnSpPr>
            <p:spPr bwMode="auto">
              <a:xfrm flipH="1">
                <a:off x="-109730" y="384327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0" name="Straight Connector 69">
                <a:extLst>
                  <a:ext uri="{C183D7F6-B498-43B3-948B-1728B52AA6E4}">
                    <adec:decorative xmlns:adec="http://schemas.microsoft.com/office/drawing/2017/decorative" val="1"/>
                  </a:ext>
                </a:extLst>
              </p:cNvPr>
              <p:cNvCxnSpPr/>
              <p:nvPr userDrawn="1"/>
            </p:nvCxnSpPr>
            <p:spPr bwMode="auto">
              <a:xfrm flipH="1">
                <a:off x="-109730" y="448792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1" name="Straight Connector 70">
                <a:extLst>
                  <a:ext uri="{C183D7F6-B498-43B3-948B-1728B52AA6E4}">
                    <adec:decorative xmlns:adec="http://schemas.microsoft.com/office/drawing/2017/decorative" val="1"/>
                  </a:ext>
                </a:extLst>
              </p:cNvPr>
              <p:cNvCxnSpPr/>
              <p:nvPr userDrawn="1"/>
            </p:nvCxnSpPr>
            <p:spPr bwMode="auto">
              <a:xfrm flipH="1">
                <a:off x="-109730" y="23139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2" name="Straight Connector 71">
                <a:extLst>
                  <a:ext uri="{C183D7F6-B498-43B3-948B-1728B52AA6E4}">
                    <adec:decorative xmlns:adec="http://schemas.microsoft.com/office/drawing/2017/decorative" val="1"/>
                  </a:ext>
                </a:extLst>
              </p:cNvPr>
              <p:cNvCxnSpPr/>
              <p:nvPr userDrawn="1"/>
            </p:nvCxnSpPr>
            <p:spPr bwMode="auto">
              <a:xfrm flipH="1">
                <a:off x="-109730" y="489483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240078074"/>
      </p:ext>
    </p:extLst>
  </p:cSld>
  <p:clrMap bg1="dk1" tx1="lt1" bg2="dk2" tx2="lt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 id="2147483903" r:id="rId12"/>
    <p:sldLayoutId id="2147483904" r:id="rId13"/>
    <p:sldLayoutId id="2147483905" r:id="rId14"/>
    <p:sldLayoutId id="2147483906" r:id="rId15"/>
    <p:sldLayoutId id="2147483907" r:id="rId16"/>
    <p:sldLayoutId id="2147483908" r:id="rId17"/>
    <p:sldLayoutId id="2147483909" r:id="rId18"/>
    <p:sldLayoutId id="2147483910" r:id="rId19"/>
    <p:sldLayoutId id="2147483911" r:id="rId20"/>
    <p:sldLayoutId id="2147483912" r:id="rId21"/>
    <p:sldLayoutId id="2147483913" r:id="rId22"/>
    <p:sldLayoutId id="2147483914" r:id="rId23"/>
    <p:sldLayoutId id="2147483915" r:id="rId24"/>
    <p:sldLayoutId id="2147483916" r:id="rId25"/>
    <p:sldLayoutId id="2147483917" r:id="rId26"/>
    <p:sldLayoutId id="2147483918" r:id="rId27"/>
    <p:sldLayoutId id="2147483919" r:id="rId28"/>
    <p:sldLayoutId id="2147483920" r:id="rId29"/>
    <p:sldLayoutId id="2147483921" r:id="rId30"/>
    <p:sldLayoutId id="2147483922" r:id="rId31"/>
    <p:sldLayoutId id="2147483923" r:id="rId32"/>
  </p:sldLayoutIdLst>
  <p:hf sldNum="0" hdr="0" ftr="0" dt="0"/>
  <p:txStyles>
    <p:titleStyle>
      <a:lvl1pPr algn="l" rtl="0" eaLnBrk="1" fontAlgn="base" hangingPunct="1">
        <a:lnSpc>
          <a:spcPct val="90000"/>
        </a:lnSpc>
        <a:spcBef>
          <a:spcPct val="0"/>
        </a:spcBef>
        <a:spcAft>
          <a:spcPct val="0"/>
        </a:spcAft>
        <a:defRPr sz="2400" b="0" i="0">
          <a:solidFill>
            <a:schemeClr val="tx1"/>
          </a:solidFill>
          <a:latin typeface="+mj-lt"/>
          <a:ea typeface="Arial" panose="020B0604020202020204" pitchFamily="34" charset="0"/>
          <a:cs typeface="Arial" panose="020B0604020202020204" pitchFamily="34" charset="0"/>
        </a:defRPr>
      </a:lvl1pPr>
      <a:lvl2pPr algn="l" rtl="0" eaLnBrk="1" fontAlgn="base" hangingPunct="1">
        <a:lnSpc>
          <a:spcPct val="90000"/>
        </a:lnSpc>
        <a:spcBef>
          <a:spcPct val="0"/>
        </a:spcBef>
        <a:spcAft>
          <a:spcPct val="0"/>
        </a:spcAft>
        <a:defRPr sz="2220">
          <a:solidFill>
            <a:srgbClr val="191919"/>
          </a:solidFill>
          <a:latin typeface="IBM Plex Sans" pitchFamily="34" charset="0"/>
        </a:defRPr>
      </a:lvl2pPr>
      <a:lvl3pPr algn="l" rtl="0" eaLnBrk="1" fontAlgn="base" hangingPunct="1">
        <a:lnSpc>
          <a:spcPct val="90000"/>
        </a:lnSpc>
        <a:spcBef>
          <a:spcPct val="0"/>
        </a:spcBef>
        <a:spcAft>
          <a:spcPct val="0"/>
        </a:spcAft>
        <a:defRPr sz="2220">
          <a:solidFill>
            <a:srgbClr val="191919"/>
          </a:solidFill>
          <a:latin typeface="IBM Plex Sans" pitchFamily="34" charset="0"/>
        </a:defRPr>
      </a:lvl3pPr>
      <a:lvl4pPr algn="l" rtl="0" eaLnBrk="1" fontAlgn="base" hangingPunct="1">
        <a:lnSpc>
          <a:spcPct val="90000"/>
        </a:lnSpc>
        <a:spcBef>
          <a:spcPct val="0"/>
        </a:spcBef>
        <a:spcAft>
          <a:spcPct val="0"/>
        </a:spcAft>
        <a:defRPr sz="2220">
          <a:solidFill>
            <a:srgbClr val="191919"/>
          </a:solidFill>
          <a:latin typeface="IBM Plex Sans" pitchFamily="34" charset="0"/>
        </a:defRPr>
      </a:lvl4pPr>
      <a:lvl5pPr algn="l" rtl="0" eaLnBrk="1" fontAlgn="base" hangingPunct="1">
        <a:lnSpc>
          <a:spcPct val="90000"/>
        </a:lnSpc>
        <a:spcBef>
          <a:spcPct val="0"/>
        </a:spcBef>
        <a:spcAft>
          <a:spcPct val="0"/>
        </a:spcAft>
        <a:defRPr sz="2220">
          <a:solidFill>
            <a:srgbClr val="191919"/>
          </a:solidFill>
          <a:latin typeface="IBM Plex Sans" pitchFamily="34" charset="0"/>
        </a:defRPr>
      </a:lvl5pPr>
      <a:lvl6pPr marL="362568" algn="l" rtl="0" eaLnBrk="1" fontAlgn="base" hangingPunct="1">
        <a:lnSpc>
          <a:spcPct val="90000"/>
        </a:lnSpc>
        <a:spcBef>
          <a:spcPct val="0"/>
        </a:spcBef>
        <a:spcAft>
          <a:spcPct val="0"/>
        </a:spcAft>
        <a:defRPr sz="2220">
          <a:solidFill>
            <a:srgbClr val="191919"/>
          </a:solidFill>
          <a:latin typeface="IBM Plex Sans" pitchFamily="34" charset="0"/>
        </a:defRPr>
      </a:lvl6pPr>
      <a:lvl7pPr marL="725139" algn="l" rtl="0" eaLnBrk="1" fontAlgn="base" hangingPunct="1">
        <a:lnSpc>
          <a:spcPct val="90000"/>
        </a:lnSpc>
        <a:spcBef>
          <a:spcPct val="0"/>
        </a:spcBef>
        <a:spcAft>
          <a:spcPct val="0"/>
        </a:spcAft>
        <a:defRPr sz="2220">
          <a:solidFill>
            <a:srgbClr val="191919"/>
          </a:solidFill>
          <a:latin typeface="IBM Plex Sans" pitchFamily="34" charset="0"/>
        </a:defRPr>
      </a:lvl7pPr>
      <a:lvl8pPr marL="1087707" algn="l" rtl="0" eaLnBrk="1" fontAlgn="base" hangingPunct="1">
        <a:lnSpc>
          <a:spcPct val="90000"/>
        </a:lnSpc>
        <a:spcBef>
          <a:spcPct val="0"/>
        </a:spcBef>
        <a:spcAft>
          <a:spcPct val="0"/>
        </a:spcAft>
        <a:defRPr sz="2220">
          <a:solidFill>
            <a:srgbClr val="191919"/>
          </a:solidFill>
          <a:latin typeface="IBM Plex Sans" pitchFamily="34" charset="0"/>
        </a:defRPr>
      </a:lvl8pPr>
      <a:lvl9pPr marL="1450276" algn="l" rtl="0" eaLnBrk="1" fontAlgn="base" hangingPunct="1">
        <a:lnSpc>
          <a:spcPct val="90000"/>
        </a:lnSpc>
        <a:spcBef>
          <a:spcPct val="0"/>
        </a:spcBef>
        <a:spcAft>
          <a:spcPct val="0"/>
        </a:spcAft>
        <a:defRPr sz="2220">
          <a:solidFill>
            <a:srgbClr val="191919"/>
          </a:solidFill>
          <a:latin typeface="IBM Plex Sans" pitchFamily="34" charset="0"/>
        </a:defRPr>
      </a:lvl9pPr>
    </p:titleStyle>
    <p:bodyStyle>
      <a:lvl1pPr marL="0" indent="0" algn="l" rtl="0" eaLnBrk="1" fontAlgn="base" hangingPunct="1">
        <a:lnSpc>
          <a:spcPct val="100000"/>
        </a:lnSpc>
        <a:spcBef>
          <a:spcPts val="1100"/>
        </a:spcBef>
        <a:spcAft>
          <a:spcPct val="0"/>
        </a:spcAft>
        <a:buClr>
          <a:schemeClr val="tx1"/>
        </a:buClr>
        <a:buSzPct val="90000"/>
        <a:buFont typeface="IBM Plex Sans" pitchFamily="2" charset="2"/>
        <a:buNone/>
        <a:defRPr sz="1400" b="0" i="0">
          <a:solidFill>
            <a:schemeClr val="tx1"/>
          </a:solidFill>
          <a:latin typeface="+mn-lt"/>
          <a:ea typeface="Arial" panose="020B0604020202020204" pitchFamily="34" charset="0"/>
          <a:cs typeface="Arial" panose="020B0604020202020204" pitchFamily="34" charset="0"/>
        </a:defRPr>
      </a:lvl1pPr>
      <a:lvl2pPr marL="171452" indent="-173736" algn="l" rtl="0" eaLnBrk="1" fontAlgn="base" hangingPunct="1">
        <a:lnSpc>
          <a:spcPct val="100000"/>
        </a:lnSpc>
        <a:spcBef>
          <a:spcPts val="0"/>
        </a:spcBef>
        <a:spcAft>
          <a:spcPct val="0"/>
        </a:spcAft>
        <a:buClr>
          <a:schemeClr val="tx1"/>
        </a:buClr>
        <a:buSzPct val="100000"/>
        <a:buFont typeface="Arial" panose="020B0604020202020204" pitchFamily="34" charset="0"/>
        <a:buChar char="•"/>
        <a:tabLst/>
        <a:defRPr sz="1400" b="0" i="0">
          <a:solidFill>
            <a:schemeClr val="tx1"/>
          </a:solidFill>
          <a:latin typeface="+mn-lt"/>
          <a:ea typeface="Arial" panose="020B0604020202020204" pitchFamily="34" charset="0"/>
          <a:cs typeface="Arial" panose="020B0604020202020204" pitchFamily="34" charset="0"/>
        </a:defRPr>
      </a:lvl2pPr>
      <a:lvl3pPr marL="342905" indent="-173736" algn="l" rtl="0" eaLnBrk="1" fontAlgn="base" hangingPunct="1">
        <a:lnSpc>
          <a:spcPct val="100000"/>
        </a:lnSpc>
        <a:spcBef>
          <a:spcPts val="0"/>
        </a:spcBef>
        <a:spcAft>
          <a:spcPct val="0"/>
        </a:spcAft>
        <a:buClr>
          <a:schemeClr val="tx1"/>
        </a:buClr>
        <a:buSzPct val="100000"/>
        <a:buFont typeface="Arial" panose="020B0604020202020204" pitchFamily="34" charset="0"/>
        <a:buChar char="•"/>
        <a:tabLst/>
        <a:defRPr sz="1400" b="0" i="0">
          <a:solidFill>
            <a:schemeClr val="tx1"/>
          </a:solidFill>
          <a:latin typeface="+mn-lt"/>
          <a:ea typeface="Arial" panose="020B0604020202020204" pitchFamily="34" charset="0"/>
          <a:cs typeface="Arial" panose="020B0604020202020204" pitchFamily="34" charset="0"/>
        </a:defRPr>
      </a:lvl3pPr>
      <a:lvl4pPr marL="628658" indent="-173736" algn="l" rtl="0" eaLnBrk="1" fontAlgn="base" hangingPunct="1">
        <a:lnSpc>
          <a:spcPct val="100000"/>
        </a:lnSpc>
        <a:spcBef>
          <a:spcPts val="0"/>
        </a:spcBef>
        <a:spcAft>
          <a:spcPct val="0"/>
        </a:spcAft>
        <a:buClr>
          <a:schemeClr val="tx1"/>
        </a:buClr>
        <a:buSzPct val="100000"/>
        <a:buFont typeface="Arial" panose="020B0604020202020204" pitchFamily="34" charset="0"/>
        <a:buChar char="•"/>
        <a:tabLst/>
        <a:defRPr sz="1400" b="0" i="0" baseline="0">
          <a:solidFill>
            <a:schemeClr val="tx1"/>
          </a:solidFill>
          <a:latin typeface="+mn-lt"/>
          <a:ea typeface="Arial" panose="020B0604020202020204" pitchFamily="34" charset="0"/>
          <a:cs typeface="Arial" panose="020B0604020202020204" pitchFamily="34" charset="0"/>
        </a:defRPr>
      </a:lvl4pPr>
      <a:lvl5pPr marL="803285" indent="-173736" algn="l" rtl="0" eaLnBrk="1" fontAlgn="base" hangingPunct="1">
        <a:lnSpc>
          <a:spcPct val="100000"/>
        </a:lnSpc>
        <a:spcBef>
          <a:spcPts val="0"/>
        </a:spcBef>
        <a:spcAft>
          <a:spcPct val="0"/>
        </a:spcAft>
        <a:buClr>
          <a:schemeClr val="tx1"/>
        </a:buClr>
        <a:buFont typeface="Arial" panose="020B0604020202020204" pitchFamily="34" charset="0"/>
        <a:buChar char="•"/>
        <a:tabLst/>
        <a:defRPr sz="1400" b="0" i="0">
          <a:solidFill>
            <a:schemeClr val="tx1"/>
          </a:solidFill>
          <a:latin typeface="+mn-lt"/>
          <a:ea typeface="Arial" panose="020B0604020202020204" pitchFamily="34" charset="0"/>
          <a:cs typeface="Arial" panose="020B0604020202020204" pitchFamily="34" charset="0"/>
        </a:defRPr>
      </a:lvl5pPr>
      <a:lvl6pPr marL="1583721" indent="-129670" algn="l" rtl="0" eaLnBrk="1" fontAlgn="base" hangingPunct="1">
        <a:spcBef>
          <a:spcPct val="20000"/>
        </a:spcBef>
        <a:spcAft>
          <a:spcPct val="0"/>
        </a:spcAft>
        <a:buClr>
          <a:schemeClr val="bg1"/>
        </a:buClr>
        <a:buChar char="»"/>
        <a:defRPr sz="1269">
          <a:solidFill>
            <a:schemeClr val="bg1"/>
          </a:solidFill>
          <a:latin typeface="IBM Plex Sans" charset="0"/>
        </a:defRPr>
      </a:lvl6pPr>
      <a:lvl7pPr marL="1946291" indent="-129670" algn="l" rtl="0" eaLnBrk="1" fontAlgn="base" hangingPunct="1">
        <a:spcBef>
          <a:spcPct val="20000"/>
        </a:spcBef>
        <a:spcAft>
          <a:spcPct val="0"/>
        </a:spcAft>
        <a:buClr>
          <a:schemeClr val="bg1"/>
        </a:buClr>
        <a:buChar char="»"/>
        <a:defRPr sz="1269">
          <a:solidFill>
            <a:schemeClr val="bg1"/>
          </a:solidFill>
          <a:latin typeface="IBM Plex Sans" charset="0"/>
        </a:defRPr>
      </a:lvl7pPr>
      <a:lvl8pPr marL="2308860" indent="-129670" algn="l" rtl="0" eaLnBrk="1" fontAlgn="base" hangingPunct="1">
        <a:spcBef>
          <a:spcPct val="20000"/>
        </a:spcBef>
        <a:spcAft>
          <a:spcPct val="0"/>
        </a:spcAft>
        <a:buClr>
          <a:schemeClr val="bg1"/>
        </a:buClr>
        <a:buChar char="»"/>
        <a:defRPr sz="1269">
          <a:solidFill>
            <a:schemeClr val="bg1"/>
          </a:solidFill>
          <a:latin typeface="IBM Plex Sans" charset="0"/>
        </a:defRPr>
      </a:lvl8pPr>
      <a:lvl9pPr marL="2671430" indent="-129670" algn="l" rtl="0" eaLnBrk="1" fontAlgn="base" hangingPunct="1">
        <a:spcBef>
          <a:spcPct val="20000"/>
        </a:spcBef>
        <a:spcAft>
          <a:spcPct val="0"/>
        </a:spcAft>
        <a:buClr>
          <a:schemeClr val="bg1"/>
        </a:buClr>
        <a:buChar char="»"/>
        <a:defRPr sz="1269">
          <a:solidFill>
            <a:schemeClr val="bg1"/>
          </a:solidFill>
          <a:latin typeface="IBM Plex Sans" charset="0"/>
        </a:defRPr>
      </a:lvl9pPr>
    </p:bodyStyle>
    <p:otherStyle>
      <a:defPPr>
        <a:defRPr lang="en-US"/>
      </a:defPPr>
      <a:lvl1pPr marL="0" algn="l" defTabSz="725139" rtl="0" eaLnBrk="1" latinLnBrk="0" hangingPunct="1">
        <a:defRPr sz="1428" kern="1200">
          <a:solidFill>
            <a:schemeClr val="tx1"/>
          </a:solidFill>
          <a:latin typeface="+mn-lt"/>
          <a:ea typeface="+mn-ea"/>
          <a:cs typeface="+mn-cs"/>
        </a:defRPr>
      </a:lvl1pPr>
      <a:lvl2pPr marL="362568" algn="l" defTabSz="725139" rtl="0" eaLnBrk="1" latinLnBrk="0" hangingPunct="1">
        <a:defRPr sz="1428" kern="1200">
          <a:solidFill>
            <a:schemeClr val="tx1"/>
          </a:solidFill>
          <a:latin typeface="+mn-lt"/>
          <a:ea typeface="+mn-ea"/>
          <a:cs typeface="+mn-cs"/>
        </a:defRPr>
      </a:lvl2pPr>
      <a:lvl3pPr marL="725139" algn="l" defTabSz="725139" rtl="0" eaLnBrk="1" latinLnBrk="0" hangingPunct="1">
        <a:defRPr sz="1428" kern="1200">
          <a:solidFill>
            <a:schemeClr val="tx1"/>
          </a:solidFill>
          <a:latin typeface="+mn-lt"/>
          <a:ea typeface="+mn-ea"/>
          <a:cs typeface="+mn-cs"/>
        </a:defRPr>
      </a:lvl3pPr>
      <a:lvl4pPr marL="1087707" algn="l" defTabSz="725139" rtl="0" eaLnBrk="1" latinLnBrk="0" hangingPunct="1">
        <a:defRPr sz="1428" kern="1200">
          <a:solidFill>
            <a:schemeClr val="tx1"/>
          </a:solidFill>
          <a:latin typeface="+mn-lt"/>
          <a:ea typeface="+mn-ea"/>
          <a:cs typeface="+mn-cs"/>
        </a:defRPr>
      </a:lvl4pPr>
      <a:lvl5pPr marL="1450276" algn="l" defTabSz="725139" rtl="0" eaLnBrk="1" latinLnBrk="0" hangingPunct="1">
        <a:defRPr sz="1428" kern="1200">
          <a:solidFill>
            <a:schemeClr val="tx1"/>
          </a:solidFill>
          <a:latin typeface="+mn-lt"/>
          <a:ea typeface="+mn-ea"/>
          <a:cs typeface="+mn-cs"/>
        </a:defRPr>
      </a:lvl5pPr>
      <a:lvl6pPr marL="1812846" algn="l" defTabSz="725139" rtl="0" eaLnBrk="1" latinLnBrk="0" hangingPunct="1">
        <a:defRPr sz="1428" kern="1200">
          <a:solidFill>
            <a:schemeClr val="tx1"/>
          </a:solidFill>
          <a:latin typeface="+mn-lt"/>
          <a:ea typeface="+mn-ea"/>
          <a:cs typeface="+mn-cs"/>
        </a:defRPr>
      </a:lvl6pPr>
      <a:lvl7pPr marL="2175414" algn="l" defTabSz="725139" rtl="0" eaLnBrk="1" latinLnBrk="0" hangingPunct="1">
        <a:defRPr sz="1428" kern="1200">
          <a:solidFill>
            <a:schemeClr val="tx1"/>
          </a:solidFill>
          <a:latin typeface="+mn-lt"/>
          <a:ea typeface="+mn-ea"/>
          <a:cs typeface="+mn-cs"/>
        </a:defRPr>
      </a:lvl7pPr>
      <a:lvl8pPr marL="2537983" algn="l" defTabSz="725139" rtl="0" eaLnBrk="1" latinLnBrk="0" hangingPunct="1">
        <a:defRPr sz="1428" kern="1200">
          <a:solidFill>
            <a:schemeClr val="tx1"/>
          </a:solidFill>
          <a:latin typeface="+mn-lt"/>
          <a:ea typeface="+mn-ea"/>
          <a:cs typeface="+mn-cs"/>
        </a:defRPr>
      </a:lvl8pPr>
      <a:lvl9pPr marL="2900552" algn="l" defTabSz="725139" rtl="0" eaLnBrk="1" latinLnBrk="0" hangingPunct="1">
        <a:defRPr sz="142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50" userDrawn="1">
          <p15:clr>
            <a:srgbClr val="F26B43"/>
          </p15:clr>
        </p15:guide>
        <p15:guide id="2" pos="144" userDrawn="1">
          <p15:clr>
            <a:srgbClr val="F26B43"/>
          </p15:clr>
        </p15:guide>
        <p15:guide id="3" pos="5616" userDrawn="1">
          <p15:clr>
            <a:srgbClr val="F26B43"/>
          </p15:clr>
        </p15:guide>
        <p15:guide id="4" orient="horz" pos="2832" userDrawn="1">
          <p15:clr>
            <a:srgbClr val="F26B43"/>
          </p15:clr>
        </p15:guide>
        <p15:guide id="5" orient="horz" pos="3088" userDrawn="1">
          <p15:clr>
            <a:srgbClr val="F26B43"/>
          </p15:clr>
        </p15:guide>
        <p15:guide id="6" pos="2880" userDrawn="1">
          <p15:clr>
            <a:srgbClr val="F26B43"/>
          </p15:clr>
        </p15:guide>
        <p15:guide id="7" pos="2736" userDrawn="1">
          <p15:clr>
            <a:srgbClr val="F26B43"/>
          </p15:clr>
        </p15:guide>
        <p15:guide id="8" pos="1440" userDrawn="1">
          <p15:clr>
            <a:srgbClr val="F26B43"/>
          </p15:clr>
        </p15:guide>
        <p15:guide id="9" pos="3024" userDrawn="1">
          <p15:clr>
            <a:srgbClr val="F26B43"/>
          </p15:clr>
        </p15:guide>
        <p15:guide id="10" pos="1296" userDrawn="1">
          <p15:clr>
            <a:srgbClr val="F26B43"/>
          </p15:clr>
        </p15:guide>
        <p15:guide id="11" pos="1584" userDrawn="1">
          <p15:clr>
            <a:srgbClr val="F26B43"/>
          </p15:clr>
        </p15:guide>
        <p15:guide id="12" pos="4320" userDrawn="1">
          <p15:clr>
            <a:srgbClr val="F26B43"/>
          </p15:clr>
        </p15:guide>
        <p15:guide id="13" pos="4176" userDrawn="1">
          <p15:clr>
            <a:srgbClr val="F26B43"/>
          </p15:clr>
        </p15:guide>
        <p15:guide id="14" pos="4464" userDrawn="1">
          <p15:clr>
            <a:srgbClr val="F26B43"/>
          </p15:clr>
        </p15:guide>
        <p15:guide id="15" orient="horz" pos="412" userDrawn="1">
          <p15:clr>
            <a:srgbClr val="F26B43"/>
          </p15:clr>
        </p15:guide>
        <p15:guide id="17" orient="horz" pos="812" userDrawn="1">
          <p15:clr>
            <a:srgbClr val="F26B43"/>
          </p15:clr>
        </p15:guide>
        <p15:guide id="18" orient="horz" pos="1620" userDrawn="1">
          <p15:clr>
            <a:srgbClr val="F26B43"/>
          </p15:clr>
        </p15:guide>
        <p15:guide id="19" orient="horz" pos="1216" userDrawn="1">
          <p15:clr>
            <a:srgbClr val="F26B43"/>
          </p15:clr>
        </p15:guide>
        <p15:guide id="20" orient="horz" pos="2022" userDrawn="1">
          <p15:clr>
            <a:srgbClr val="F26B43"/>
          </p15:clr>
        </p15:guide>
        <p15:guide id="21" orient="horz" pos="242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johal@us.Ibm.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notesSlide" Target="../notesSlides/notesSlide10.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slideLayout" Target="../slideLayouts/slideLayout62.xml"/></Relationships>
</file>

<file path=ppt/slides/_rels/slide11.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25.emf"/><Relationship Id="rId5" Type="http://schemas.openxmlformats.org/officeDocument/2006/relationships/notesSlide" Target="../notesSlides/notesSlide11.xml"/><Relationship Id="rId4" Type="http://schemas.openxmlformats.org/officeDocument/2006/relationships/slideLayout" Target="../slideLayouts/slideLayout5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notesSlide" Target="../notesSlides/notesSlide14.xml"/><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3" Type="http://schemas.openxmlformats.org/officeDocument/2006/relationships/hyperlink" Target="https://www.ibm.com/security/services/ibm-x-force-incident-response-and-intelligence" TargetMode="External"/><Relationship Id="rId2" Type="http://schemas.openxmlformats.org/officeDocument/2006/relationships/notesSlide" Target="../notesSlides/notesSlide15.xml"/><Relationship Id="rId1" Type="http://schemas.openxmlformats.org/officeDocument/2006/relationships/slideLayout" Target="../slideLayouts/slideLayout45.xml"/><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18" Type="http://schemas.openxmlformats.org/officeDocument/2006/relationships/image" Target="../media/image51.png"/><Relationship Id="rId3" Type="http://schemas.openxmlformats.org/officeDocument/2006/relationships/image" Target="../media/image36.png"/><Relationship Id="rId21" Type="http://schemas.openxmlformats.org/officeDocument/2006/relationships/image" Target="../media/image54.png"/><Relationship Id="rId7" Type="http://schemas.openxmlformats.org/officeDocument/2006/relationships/image" Target="../media/image40.png"/><Relationship Id="rId12" Type="http://schemas.openxmlformats.org/officeDocument/2006/relationships/image" Target="../media/image45.png"/><Relationship Id="rId17" Type="http://schemas.openxmlformats.org/officeDocument/2006/relationships/image" Target="../media/image50.png"/><Relationship Id="rId2" Type="http://schemas.openxmlformats.org/officeDocument/2006/relationships/notesSlide" Target="../notesSlides/notesSlide22.xml"/><Relationship Id="rId16" Type="http://schemas.openxmlformats.org/officeDocument/2006/relationships/image" Target="../media/image49.png"/><Relationship Id="rId20" Type="http://schemas.openxmlformats.org/officeDocument/2006/relationships/image" Target="../media/image53.png"/><Relationship Id="rId1" Type="http://schemas.openxmlformats.org/officeDocument/2006/relationships/slideLayout" Target="../slideLayouts/slideLayout17.xml"/><Relationship Id="rId6" Type="http://schemas.openxmlformats.org/officeDocument/2006/relationships/image" Target="../media/image39.png"/><Relationship Id="rId11" Type="http://schemas.openxmlformats.org/officeDocument/2006/relationships/image" Target="../media/image44.png"/><Relationship Id="rId24" Type="http://schemas.openxmlformats.org/officeDocument/2006/relationships/image" Target="../media/image57.png"/><Relationship Id="rId5" Type="http://schemas.openxmlformats.org/officeDocument/2006/relationships/image" Target="../media/image38.png"/><Relationship Id="rId15" Type="http://schemas.openxmlformats.org/officeDocument/2006/relationships/image" Target="../media/image48.svg"/><Relationship Id="rId23" Type="http://schemas.openxmlformats.org/officeDocument/2006/relationships/image" Target="../media/image56.png"/><Relationship Id="rId10" Type="http://schemas.openxmlformats.org/officeDocument/2006/relationships/image" Target="../media/image43.png"/><Relationship Id="rId19" Type="http://schemas.openxmlformats.org/officeDocument/2006/relationships/image" Target="../media/image52.pn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image" Target="../media/image47.png"/><Relationship Id="rId22" Type="http://schemas.openxmlformats.org/officeDocument/2006/relationships/image" Target="../media/image55.png"/></Relationships>
</file>

<file path=ppt/slides/_rels/slide23.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svg"/><Relationship Id="rId2" Type="http://schemas.openxmlformats.org/officeDocument/2006/relationships/notesSlide" Target="../notesSlides/notesSlide23.xml"/><Relationship Id="rId1" Type="http://schemas.openxmlformats.org/officeDocument/2006/relationships/slideLayout" Target="../slideLayouts/slideLayout6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 Id="rId9" Type="http://schemas.openxmlformats.org/officeDocument/2006/relationships/image" Target="../media/image64.sv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1.xml"/><Relationship Id="rId5" Type="http://schemas.openxmlformats.org/officeDocument/2006/relationships/image" Target="../media/image10.jpe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30.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10311" y="201168"/>
            <a:ext cx="5969771" cy="4294632"/>
          </a:xfrm>
        </p:spPr>
        <p:txBody>
          <a:bodyPr/>
          <a:lstStyle/>
          <a:p>
            <a:r>
              <a:rPr lang="en-US" dirty="0"/>
              <a:t>IBM X-Force Exchange Threat Intelligence</a:t>
            </a:r>
            <a:br>
              <a:rPr lang="en-US" dirty="0"/>
            </a:br>
            <a:br>
              <a:rPr lang="en-US" dirty="0"/>
            </a:br>
            <a:r>
              <a:rPr lang="en-US" dirty="0"/>
              <a:t>Level 2 seller presentation</a:t>
            </a:r>
            <a:br>
              <a:rPr lang="en-US" dirty="0"/>
            </a:br>
            <a:r>
              <a:rPr lang="en-US" sz="1600" dirty="0"/>
              <a:t>—</a:t>
            </a:r>
            <a:br>
              <a:rPr lang="en-US" sz="1600" dirty="0"/>
            </a:br>
            <a:br>
              <a:rPr lang="en-US" sz="1600" dirty="0"/>
            </a:br>
            <a:br>
              <a:rPr lang="en-US" sz="1600" dirty="0"/>
            </a:br>
            <a:br>
              <a:rPr lang="en-US" sz="1600" dirty="0"/>
            </a:br>
            <a:br>
              <a:rPr lang="en-US" sz="1600" dirty="0"/>
            </a:br>
            <a:br>
              <a:rPr lang="en-US" sz="1600" dirty="0"/>
            </a:br>
            <a:br>
              <a:rPr lang="en-US" sz="1600" dirty="0"/>
            </a:br>
            <a:r>
              <a:rPr kumimoji="0" lang="en-US" sz="2000" b="0" i="0" u="none" strike="noStrike" kern="0" cap="none" spc="0" normalizeH="0" baseline="0" noProof="0" dirty="0">
                <a:ln>
                  <a:noFill/>
                </a:ln>
                <a:solidFill>
                  <a:srgbClr val="FFFFFF"/>
                </a:solidFill>
                <a:effectLst/>
                <a:uLnTx/>
                <a:uFillTx/>
                <a:latin typeface="Arial" panose="020B0604020202020204"/>
                <a:cs typeface="Arial" panose="020B0604020202020204" pitchFamily="34" charset="0"/>
              </a:rPr>
              <a:t>Leslie </a:t>
            </a:r>
            <a:r>
              <a:rPr kumimoji="0" lang="en-US" sz="2000" b="0" i="0" u="none" strike="noStrike" kern="0" cap="none" spc="0" normalizeH="0" baseline="0" noProof="0" dirty="0" err="1">
                <a:ln>
                  <a:noFill/>
                </a:ln>
                <a:solidFill>
                  <a:srgbClr val="FFFFFF"/>
                </a:solidFill>
                <a:effectLst/>
                <a:uLnTx/>
                <a:uFillTx/>
                <a:latin typeface="Arial" panose="020B0604020202020204"/>
                <a:cs typeface="Arial" panose="020B0604020202020204" pitchFamily="34" charset="0"/>
              </a:rPr>
              <a:t>Horacek</a:t>
            </a:r>
            <a:br>
              <a:rPr kumimoji="0" lang="en-US" sz="2000" b="0" i="0" u="none" strike="noStrike" kern="0" cap="none" spc="0" normalizeH="0" baseline="0" noProof="0" dirty="0">
                <a:ln>
                  <a:noFill/>
                </a:ln>
                <a:solidFill>
                  <a:srgbClr val="FFFFFF"/>
                </a:solidFill>
                <a:effectLst/>
                <a:uLnTx/>
                <a:uFillTx/>
                <a:latin typeface="Arial" panose="020B0604020202020204"/>
                <a:cs typeface="Arial" panose="020B0604020202020204" pitchFamily="34" charset="0"/>
              </a:rPr>
            </a:br>
            <a:r>
              <a:rPr kumimoji="0" lang="en-US" sz="1600" b="0" i="0" u="none" strike="noStrike" kern="0" cap="none" spc="0" normalizeH="0" baseline="0" noProof="0" dirty="0">
                <a:ln>
                  <a:noFill/>
                </a:ln>
                <a:solidFill>
                  <a:srgbClr val="FFFFFF"/>
                </a:solidFill>
                <a:effectLst/>
                <a:uLnTx/>
                <a:uFillTx/>
                <a:latin typeface="Arial" panose="020B0604020202020204"/>
                <a:cs typeface="Arial" panose="020B0604020202020204" pitchFamily="34" charset="0"/>
              </a:rPr>
              <a:t>Product Manager X-Force Platform</a:t>
            </a:r>
            <a:br>
              <a:rPr kumimoji="0" lang="en-US" sz="1400" b="0" i="0" u="none" strike="noStrike" kern="0" cap="none" spc="0" normalizeH="0" baseline="0" noProof="0" dirty="0">
                <a:ln>
                  <a:noFill/>
                </a:ln>
                <a:solidFill>
                  <a:srgbClr val="FFFFFF"/>
                </a:solidFill>
                <a:effectLst/>
                <a:uLnTx/>
                <a:uFillTx/>
                <a:latin typeface="Arial" panose="020B0604020202020204"/>
                <a:cs typeface="Arial" panose="020B0604020202020204" pitchFamily="34" charset="0"/>
              </a:rPr>
            </a:br>
            <a:r>
              <a:rPr kumimoji="0" lang="en-US" sz="1400" b="0" i="0" u="none" strike="noStrike" kern="0" cap="none" spc="0" normalizeH="0" baseline="0" noProof="0" dirty="0">
                <a:ln>
                  <a:noFill/>
                </a:ln>
                <a:solidFill>
                  <a:srgbClr val="FFFFFF"/>
                </a:solidFill>
                <a:effectLst/>
                <a:uLnTx/>
                <a:uFillTx/>
                <a:latin typeface="Arial" panose="020B0604020202020204"/>
                <a:cs typeface="Arial" panose="020B0604020202020204" pitchFamily="34" charset="0"/>
                <a:hlinkClick r:id="rId3"/>
              </a:rPr>
              <a:t>horacek@</a:t>
            </a:r>
            <a:r>
              <a:rPr lang="en-US" sz="1400" dirty="0">
                <a:solidFill>
                  <a:srgbClr val="FFFFFF"/>
                </a:solidFill>
                <a:latin typeface="Arial" panose="020B0604020202020204"/>
                <a:hlinkClick r:id="rId3"/>
              </a:rPr>
              <a:t>be</a:t>
            </a:r>
            <a:r>
              <a:rPr kumimoji="0" lang="en-US" sz="1400" b="0" i="0" u="none" strike="noStrike" kern="0" cap="none" spc="0" normalizeH="0" baseline="0" noProof="0" dirty="0">
                <a:ln>
                  <a:noFill/>
                </a:ln>
                <a:solidFill>
                  <a:srgbClr val="FFFFFF"/>
                </a:solidFill>
                <a:effectLst/>
                <a:uLnTx/>
                <a:uFillTx/>
                <a:latin typeface="Arial" panose="020B0604020202020204"/>
                <a:cs typeface="Arial" panose="020B0604020202020204" pitchFamily="34" charset="0"/>
                <a:hlinkClick r:id="rId3"/>
              </a:rPr>
              <a:t>.Ibm.com</a:t>
            </a:r>
            <a:br>
              <a:rPr lang="en-US" sz="1600" dirty="0"/>
            </a:br>
            <a:br>
              <a:rPr lang="en-US" sz="1600" dirty="0"/>
            </a:br>
            <a:r>
              <a:rPr kumimoji="0" lang="en-US" sz="2000" b="0" i="0" u="none" strike="noStrike" kern="0" cap="none" spc="0" normalizeH="0" baseline="0" noProof="0" dirty="0">
                <a:ln>
                  <a:noFill/>
                </a:ln>
                <a:solidFill>
                  <a:srgbClr val="FFFFFF"/>
                </a:solidFill>
                <a:effectLst/>
                <a:uLnTx/>
                <a:uFillTx/>
                <a:latin typeface="Arial" panose="020B0604020202020204"/>
                <a:cs typeface="Arial" panose="020B0604020202020204" pitchFamily="34" charset="0"/>
              </a:rPr>
              <a:t>Jas Johal</a:t>
            </a:r>
            <a:br>
              <a:rPr kumimoji="0" lang="en-US" sz="2000" b="0" i="0" u="none" strike="noStrike" kern="0" cap="none" spc="0" normalizeH="0" baseline="0" noProof="0" dirty="0">
                <a:ln>
                  <a:noFill/>
                </a:ln>
                <a:solidFill>
                  <a:srgbClr val="FFFFFF"/>
                </a:solidFill>
                <a:effectLst/>
                <a:uLnTx/>
                <a:uFillTx/>
                <a:latin typeface="Arial" panose="020B0604020202020204"/>
                <a:cs typeface="Arial" panose="020B0604020202020204" pitchFamily="34" charset="0"/>
              </a:rPr>
            </a:br>
            <a:r>
              <a:rPr kumimoji="0" lang="en-US" sz="1600" b="0" i="0" u="none" strike="noStrike" kern="0" cap="none" spc="0" normalizeH="0" baseline="0" noProof="0" dirty="0">
                <a:ln>
                  <a:noFill/>
                </a:ln>
                <a:solidFill>
                  <a:srgbClr val="FFFFFF"/>
                </a:solidFill>
                <a:effectLst/>
                <a:uLnTx/>
                <a:uFillTx/>
                <a:latin typeface="Arial" panose="020B0604020202020204"/>
                <a:cs typeface="Arial" panose="020B0604020202020204" pitchFamily="34" charset="0"/>
              </a:rPr>
              <a:t>WW security portfolio sales enablement</a:t>
            </a:r>
            <a:br>
              <a:rPr kumimoji="0" lang="en-US" sz="1400" b="0" i="0" u="none" strike="noStrike" kern="0" cap="none" spc="0" normalizeH="0" baseline="0" noProof="0" dirty="0">
                <a:ln>
                  <a:noFill/>
                </a:ln>
                <a:solidFill>
                  <a:srgbClr val="FFFFFF"/>
                </a:solidFill>
                <a:effectLst/>
                <a:uLnTx/>
                <a:uFillTx/>
                <a:latin typeface="Arial" panose="020B0604020202020204"/>
                <a:cs typeface="Arial" panose="020B0604020202020204" pitchFamily="34" charset="0"/>
              </a:rPr>
            </a:br>
            <a:r>
              <a:rPr kumimoji="0" lang="en-US" sz="1400" b="0" i="0" u="none" strike="noStrike" kern="0" cap="none" spc="0" normalizeH="0" baseline="0" noProof="0" dirty="0">
                <a:ln>
                  <a:noFill/>
                </a:ln>
                <a:solidFill>
                  <a:srgbClr val="FFFFFF"/>
                </a:solidFill>
                <a:effectLst/>
                <a:uLnTx/>
                <a:uFillTx/>
                <a:latin typeface="Arial" panose="020B0604020202020204"/>
                <a:cs typeface="Arial" panose="020B0604020202020204" pitchFamily="34" charset="0"/>
                <a:hlinkClick r:id="rId3"/>
              </a:rPr>
              <a:t>johal@us.Ibm.com</a:t>
            </a:r>
            <a:br>
              <a:rPr kumimoji="0" lang="en-US" sz="1400" b="0" i="0" u="none" strike="noStrike" kern="0" cap="none" spc="0" normalizeH="0" baseline="0" noProof="0" dirty="0">
                <a:ln>
                  <a:noFill/>
                </a:ln>
                <a:solidFill>
                  <a:srgbClr val="FFFFFF"/>
                </a:solidFill>
                <a:effectLst/>
                <a:uLnTx/>
                <a:uFillTx/>
                <a:latin typeface="Arial" panose="020B0604020202020204"/>
                <a:cs typeface="Arial" panose="020B0604020202020204" pitchFamily="34" charset="0"/>
              </a:rPr>
            </a:br>
            <a:br>
              <a:rPr kumimoji="0" lang="en-US" sz="1400" b="0" i="0" u="none" strike="noStrike" kern="0" cap="none" spc="0" normalizeH="0" baseline="0" noProof="0" dirty="0">
                <a:ln>
                  <a:noFill/>
                </a:ln>
                <a:solidFill>
                  <a:srgbClr val="FFFFFF"/>
                </a:solidFill>
                <a:effectLst/>
                <a:uLnTx/>
                <a:uFillTx/>
                <a:latin typeface="Arial" panose="020B0604020202020204"/>
                <a:cs typeface="Arial" panose="020B0604020202020204" pitchFamily="34" charset="0"/>
              </a:rPr>
            </a:br>
            <a:br>
              <a:rPr kumimoji="0" lang="en-US" sz="1400" b="0" i="0" u="none" strike="noStrike" kern="0" cap="none" spc="0" normalizeH="0" baseline="0" noProof="0" dirty="0">
                <a:ln>
                  <a:noFill/>
                </a:ln>
                <a:solidFill>
                  <a:srgbClr val="FFFFFF"/>
                </a:solidFill>
                <a:effectLst/>
                <a:uLnTx/>
                <a:uFillTx/>
                <a:latin typeface="Arial" panose="020B0604020202020204"/>
                <a:cs typeface="Arial" panose="020B0604020202020204" pitchFamily="34" charset="0"/>
              </a:rPr>
            </a:br>
            <a:br>
              <a:rPr kumimoji="0" lang="en-US" sz="1400" b="0" i="0" u="none" strike="noStrike" kern="0" cap="none" spc="0" normalizeH="0" baseline="0" noProof="0" dirty="0">
                <a:ln>
                  <a:noFill/>
                </a:ln>
                <a:solidFill>
                  <a:srgbClr val="FFFFFF"/>
                </a:solidFill>
                <a:effectLst/>
                <a:uLnTx/>
                <a:uFillTx/>
                <a:latin typeface="Arial" panose="020B0604020202020204"/>
                <a:cs typeface="Arial" panose="020B0604020202020204" pitchFamily="34" charset="0"/>
              </a:rPr>
            </a:br>
            <a:br>
              <a:rPr lang="en-US" sz="1200" dirty="0"/>
            </a:br>
            <a:br>
              <a:rPr lang="en-US" sz="1200" dirty="0"/>
            </a:br>
            <a:br>
              <a:rPr lang="en-US" sz="1200" dirty="0"/>
            </a:br>
            <a:endParaRPr lang="en-US" sz="1200" dirty="0"/>
          </a:p>
        </p:txBody>
      </p:sp>
      <p:pic>
        <p:nvPicPr>
          <p:cNvPr id="4" name="Picture 3" descr="Icon&#10;&#10;Description automatically generated">
            <a:extLst>
              <a:ext uri="{FF2B5EF4-FFF2-40B4-BE49-F238E27FC236}">
                <a16:creationId xmlns:a16="http://schemas.microsoft.com/office/drawing/2014/main" id="{DDB6022B-58C4-E3B8-E898-3BB78C54040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397839" y="2439864"/>
            <a:ext cx="2746161" cy="2703636"/>
          </a:xfrm>
          <a:prstGeom prst="rect">
            <a:avLst/>
          </a:prstGeom>
        </p:spPr>
      </p:pic>
    </p:spTree>
    <p:extLst>
      <p:ext uri="{BB962C8B-B14F-4D97-AF65-F5344CB8AC3E}">
        <p14:creationId xmlns:p14="http://schemas.microsoft.com/office/powerpoint/2010/main" val="898788532"/>
      </p:ext>
    </p:extLst>
  </p:cSld>
  <p:clrMapOvr>
    <a:masterClrMapping/>
  </p:clrMapOvr>
  <mc:AlternateContent xmlns:mc="http://schemas.openxmlformats.org/markup-compatibility/2006" xmlns:p14="http://schemas.microsoft.com/office/powerpoint/2010/main">
    <mc:Choice Requires="p14">
      <p:transition spd="slow" p14:dur="2000" advTm="14677"/>
    </mc:Choice>
    <mc:Fallback xmlns="">
      <p:transition spd="slow" advTm="1467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10">
            <a:extLst>
              <a:ext uri="{FF2B5EF4-FFF2-40B4-BE49-F238E27FC236}">
                <a16:creationId xmlns:a16="http://schemas.microsoft.com/office/drawing/2014/main" id="{01982D77-0E08-8947-6F00-1D73C94421B7}"/>
              </a:ext>
              <a:ext uri="{C183D7F6-B498-43B3-948B-1728B52AA6E4}">
                <adec:decorative xmlns:adec="http://schemas.microsoft.com/office/drawing/2017/decorative" val="1"/>
              </a:ext>
            </a:extLst>
          </p:cNvPr>
          <p:cNvSpPr>
            <a:spLocks noChangeArrowheads="1"/>
          </p:cNvSpPr>
          <p:nvPr>
            <p:custDataLst>
              <p:tags r:id="rId1"/>
            </p:custDataLst>
          </p:nvPr>
        </p:nvSpPr>
        <p:spPr bwMode="auto">
          <a:xfrm rot="5400000">
            <a:off x="4123219" y="2508242"/>
            <a:ext cx="388871" cy="1819880"/>
          </a:xfrm>
          <a:prstGeom prst="chevron">
            <a:avLst>
              <a:gd name="adj" fmla="val 51053"/>
            </a:avLst>
          </a:prstGeom>
          <a:solidFill>
            <a:srgbClr val="78A9FF"/>
          </a:solidFill>
          <a:ln w="6350">
            <a:noFill/>
            <a:miter lim="800000"/>
            <a:headEnd/>
            <a:tailEnd/>
          </a:ln>
        </p:spPr>
        <p:txBody>
          <a:bodyPr lIns="91440" tIns="68580" bIns="68580" anchor="ctr"/>
          <a:lstStyle>
            <a:lvl1pPr>
              <a:defRPr sz="1400">
                <a:solidFill>
                  <a:schemeClr val="tx1"/>
                </a:solidFill>
                <a:latin typeface="Arial" charset="0"/>
                <a:ea typeface="ＭＳ Ｐゴシック" charset="-128"/>
              </a:defRPr>
            </a:lvl1pPr>
            <a:lvl2pPr marL="742950" indent="-285750">
              <a:defRPr sz="1400">
                <a:solidFill>
                  <a:schemeClr val="tx1"/>
                </a:solidFill>
                <a:latin typeface="Arial" charset="0"/>
                <a:ea typeface="ＭＳ Ｐゴシック" charset="-128"/>
              </a:defRPr>
            </a:lvl2pPr>
            <a:lvl3pPr marL="1143000" indent="-228600">
              <a:defRPr sz="1400">
                <a:solidFill>
                  <a:schemeClr val="tx1"/>
                </a:solidFill>
                <a:latin typeface="Arial" charset="0"/>
                <a:ea typeface="ＭＳ Ｐゴシック" charset="-128"/>
              </a:defRPr>
            </a:lvl3pPr>
            <a:lvl4pPr marL="1600200" indent="-228600">
              <a:defRPr sz="1400">
                <a:solidFill>
                  <a:schemeClr val="tx1"/>
                </a:solidFill>
                <a:latin typeface="Arial" charset="0"/>
                <a:ea typeface="ＭＳ Ｐゴシック" charset="-128"/>
              </a:defRPr>
            </a:lvl4pPr>
            <a:lvl5pPr marL="2057400" indent="-228600">
              <a:defRPr sz="1400">
                <a:solidFill>
                  <a:schemeClr val="tx1"/>
                </a:solidFill>
                <a:latin typeface="Arial" charset="0"/>
                <a:ea typeface="ＭＳ Ｐゴシック" charset="-128"/>
              </a:defRPr>
            </a:lvl5pPr>
            <a:lvl6pPr marL="2514600" indent="-228600" eaLnBrk="0" fontAlgn="base" hangingPunct="0">
              <a:spcBef>
                <a:spcPct val="0"/>
              </a:spcBef>
              <a:spcAft>
                <a:spcPct val="0"/>
              </a:spcAft>
              <a:defRPr sz="1400">
                <a:solidFill>
                  <a:schemeClr val="tx1"/>
                </a:solidFill>
                <a:latin typeface="Arial" charset="0"/>
                <a:ea typeface="ＭＳ Ｐゴシック" charset="-128"/>
              </a:defRPr>
            </a:lvl6pPr>
            <a:lvl7pPr marL="2971800" indent="-228600" eaLnBrk="0" fontAlgn="base" hangingPunct="0">
              <a:spcBef>
                <a:spcPct val="0"/>
              </a:spcBef>
              <a:spcAft>
                <a:spcPct val="0"/>
              </a:spcAft>
              <a:defRPr sz="1400">
                <a:solidFill>
                  <a:schemeClr val="tx1"/>
                </a:solidFill>
                <a:latin typeface="Arial" charset="0"/>
                <a:ea typeface="ＭＳ Ｐゴシック" charset="-128"/>
              </a:defRPr>
            </a:lvl7pPr>
            <a:lvl8pPr marL="3429000" indent="-228600" eaLnBrk="0" fontAlgn="base" hangingPunct="0">
              <a:spcBef>
                <a:spcPct val="0"/>
              </a:spcBef>
              <a:spcAft>
                <a:spcPct val="0"/>
              </a:spcAft>
              <a:defRPr sz="1400">
                <a:solidFill>
                  <a:schemeClr val="tx1"/>
                </a:solidFill>
                <a:latin typeface="Arial" charset="0"/>
                <a:ea typeface="ＭＳ Ｐゴシック" charset="-128"/>
              </a:defRPr>
            </a:lvl8pPr>
            <a:lvl9pPr marL="3886200" indent="-228600" eaLnBrk="0" fontAlgn="base" hangingPunct="0">
              <a:spcBef>
                <a:spcPct val="0"/>
              </a:spcBef>
              <a:spcAft>
                <a:spcPct val="0"/>
              </a:spcAft>
              <a:defRPr sz="1400">
                <a:solidFill>
                  <a:schemeClr val="tx1"/>
                </a:solidFill>
                <a:latin typeface="Arial" charset="0"/>
                <a:ea typeface="ＭＳ Ｐゴシック" charset="-128"/>
              </a:defRPr>
            </a:lvl9pPr>
          </a:lstStyle>
          <a:p>
            <a:pPr marL="0" marR="0" lvl="0" indent="0" algn="l" defTabSz="685808" rtl="0" eaLnBrk="1" fontAlgn="auto" latinLnBrk="0" hangingPunct="1">
              <a:lnSpc>
                <a:spcPct val="100000"/>
              </a:lnSpc>
              <a:spcBef>
                <a:spcPts val="0"/>
              </a:spcBef>
              <a:spcAft>
                <a:spcPts val="0"/>
              </a:spcAft>
              <a:buClrTx/>
              <a:buSzTx/>
              <a:buFontTx/>
              <a:buNone/>
              <a:tabLst/>
              <a:defRPr/>
            </a:pPr>
            <a:endParaRPr kumimoji="0" lang="en-US" altLang="ja-JP" sz="750" u="none" strike="noStrike" kern="0" cap="none" spc="0" normalizeH="0" baseline="0" noProof="0" dirty="0">
              <a:ln>
                <a:noFill/>
              </a:ln>
              <a:solidFill>
                <a:srgbClr val="FFFFFF"/>
              </a:solidFill>
              <a:effectLst/>
              <a:uLnTx/>
              <a:uFillTx/>
              <a:latin typeface="Arial Narrow" panose="020B0604020202020204" pitchFamily="34" charset="0"/>
              <a:cs typeface="Arial Narrow" panose="020B0604020202020204" pitchFamily="34" charset="0"/>
            </a:endParaRPr>
          </a:p>
        </p:txBody>
      </p:sp>
      <p:sp>
        <p:nvSpPr>
          <p:cNvPr id="12" name="AutoShape 10">
            <a:extLst>
              <a:ext uri="{FF2B5EF4-FFF2-40B4-BE49-F238E27FC236}">
                <a16:creationId xmlns:a16="http://schemas.microsoft.com/office/drawing/2014/main" id="{BAFF75E1-8C4A-DDDC-AA05-925BEEF5F83E}"/>
              </a:ext>
              <a:ext uri="{C183D7F6-B498-43B3-948B-1728B52AA6E4}">
                <adec:decorative xmlns:adec="http://schemas.microsoft.com/office/drawing/2017/decorative" val="1"/>
              </a:ext>
            </a:extLst>
          </p:cNvPr>
          <p:cNvSpPr>
            <a:spLocks noChangeArrowheads="1"/>
          </p:cNvSpPr>
          <p:nvPr>
            <p:custDataLst>
              <p:tags r:id="rId2"/>
            </p:custDataLst>
          </p:nvPr>
        </p:nvSpPr>
        <p:spPr bwMode="auto">
          <a:xfrm rot="5400000">
            <a:off x="5961996" y="2505552"/>
            <a:ext cx="388871" cy="1819880"/>
          </a:xfrm>
          <a:prstGeom prst="chevron">
            <a:avLst>
              <a:gd name="adj" fmla="val 51053"/>
            </a:avLst>
          </a:prstGeom>
          <a:solidFill>
            <a:srgbClr val="78A9FF"/>
          </a:solidFill>
          <a:ln w="6350">
            <a:noFill/>
            <a:miter lim="800000"/>
            <a:headEnd/>
            <a:tailEnd/>
          </a:ln>
        </p:spPr>
        <p:txBody>
          <a:bodyPr lIns="91440" tIns="68580" bIns="68580" anchor="ctr"/>
          <a:lstStyle>
            <a:lvl1pPr>
              <a:defRPr sz="1400">
                <a:solidFill>
                  <a:schemeClr val="tx1"/>
                </a:solidFill>
                <a:latin typeface="Arial" charset="0"/>
                <a:ea typeface="ＭＳ Ｐゴシック" charset="-128"/>
              </a:defRPr>
            </a:lvl1pPr>
            <a:lvl2pPr marL="742950" indent="-285750">
              <a:defRPr sz="1400">
                <a:solidFill>
                  <a:schemeClr val="tx1"/>
                </a:solidFill>
                <a:latin typeface="Arial" charset="0"/>
                <a:ea typeface="ＭＳ Ｐゴシック" charset="-128"/>
              </a:defRPr>
            </a:lvl2pPr>
            <a:lvl3pPr marL="1143000" indent="-228600">
              <a:defRPr sz="1400">
                <a:solidFill>
                  <a:schemeClr val="tx1"/>
                </a:solidFill>
                <a:latin typeface="Arial" charset="0"/>
                <a:ea typeface="ＭＳ Ｐゴシック" charset="-128"/>
              </a:defRPr>
            </a:lvl3pPr>
            <a:lvl4pPr marL="1600200" indent="-228600">
              <a:defRPr sz="1400">
                <a:solidFill>
                  <a:schemeClr val="tx1"/>
                </a:solidFill>
                <a:latin typeface="Arial" charset="0"/>
                <a:ea typeface="ＭＳ Ｐゴシック" charset="-128"/>
              </a:defRPr>
            </a:lvl4pPr>
            <a:lvl5pPr marL="2057400" indent="-228600">
              <a:defRPr sz="1400">
                <a:solidFill>
                  <a:schemeClr val="tx1"/>
                </a:solidFill>
                <a:latin typeface="Arial" charset="0"/>
                <a:ea typeface="ＭＳ Ｐゴシック" charset="-128"/>
              </a:defRPr>
            </a:lvl5pPr>
            <a:lvl6pPr marL="2514600" indent="-228600" eaLnBrk="0" fontAlgn="base" hangingPunct="0">
              <a:spcBef>
                <a:spcPct val="0"/>
              </a:spcBef>
              <a:spcAft>
                <a:spcPct val="0"/>
              </a:spcAft>
              <a:defRPr sz="1400">
                <a:solidFill>
                  <a:schemeClr val="tx1"/>
                </a:solidFill>
                <a:latin typeface="Arial" charset="0"/>
                <a:ea typeface="ＭＳ Ｐゴシック" charset="-128"/>
              </a:defRPr>
            </a:lvl6pPr>
            <a:lvl7pPr marL="2971800" indent="-228600" eaLnBrk="0" fontAlgn="base" hangingPunct="0">
              <a:spcBef>
                <a:spcPct val="0"/>
              </a:spcBef>
              <a:spcAft>
                <a:spcPct val="0"/>
              </a:spcAft>
              <a:defRPr sz="1400">
                <a:solidFill>
                  <a:schemeClr val="tx1"/>
                </a:solidFill>
                <a:latin typeface="Arial" charset="0"/>
                <a:ea typeface="ＭＳ Ｐゴシック" charset="-128"/>
              </a:defRPr>
            </a:lvl7pPr>
            <a:lvl8pPr marL="3429000" indent="-228600" eaLnBrk="0" fontAlgn="base" hangingPunct="0">
              <a:spcBef>
                <a:spcPct val="0"/>
              </a:spcBef>
              <a:spcAft>
                <a:spcPct val="0"/>
              </a:spcAft>
              <a:defRPr sz="1400">
                <a:solidFill>
                  <a:schemeClr val="tx1"/>
                </a:solidFill>
                <a:latin typeface="Arial" charset="0"/>
                <a:ea typeface="ＭＳ Ｐゴシック" charset="-128"/>
              </a:defRPr>
            </a:lvl8pPr>
            <a:lvl9pPr marL="3886200" indent="-228600" eaLnBrk="0" fontAlgn="base" hangingPunct="0">
              <a:spcBef>
                <a:spcPct val="0"/>
              </a:spcBef>
              <a:spcAft>
                <a:spcPct val="0"/>
              </a:spcAft>
              <a:defRPr sz="1400">
                <a:solidFill>
                  <a:schemeClr val="tx1"/>
                </a:solidFill>
                <a:latin typeface="Arial" charset="0"/>
                <a:ea typeface="ＭＳ Ｐゴシック" charset="-128"/>
              </a:defRPr>
            </a:lvl9pPr>
          </a:lstStyle>
          <a:p>
            <a:pPr marL="0" marR="0" lvl="0" indent="0" algn="l" defTabSz="685808" rtl="0" eaLnBrk="1" fontAlgn="auto" latinLnBrk="0" hangingPunct="1">
              <a:lnSpc>
                <a:spcPct val="100000"/>
              </a:lnSpc>
              <a:spcBef>
                <a:spcPts val="0"/>
              </a:spcBef>
              <a:spcAft>
                <a:spcPts val="0"/>
              </a:spcAft>
              <a:buClrTx/>
              <a:buSzTx/>
              <a:buFontTx/>
              <a:buNone/>
              <a:tabLst/>
              <a:defRPr/>
            </a:pPr>
            <a:endParaRPr kumimoji="0" lang="en-US" altLang="ja-JP" sz="750" u="none" strike="noStrike" kern="0" cap="none" spc="0" normalizeH="0" baseline="0" noProof="0" dirty="0">
              <a:ln>
                <a:noFill/>
              </a:ln>
              <a:solidFill>
                <a:srgbClr val="FFFFFF"/>
              </a:solidFill>
              <a:effectLst/>
              <a:uLnTx/>
              <a:uFillTx/>
              <a:latin typeface="Arial Narrow" panose="020B0604020202020204" pitchFamily="34" charset="0"/>
              <a:cs typeface="Arial Narrow" panose="020B0604020202020204" pitchFamily="34" charset="0"/>
            </a:endParaRPr>
          </a:p>
        </p:txBody>
      </p:sp>
      <p:sp>
        <p:nvSpPr>
          <p:cNvPr id="13" name="AutoShape 10">
            <a:extLst>
              <a:ext uri="{FF2B5EF4-FFF2-40B4-BE49-F238E27FC236}">
                <a16:creationId xmlns:a16="http://schemas.microsoft.com/office/drawing/2014/main" id="{8E2BC106-E675-E25B-8DA3-829446637B00}"/>
              </a:ext>
              <a:ext uri="{C183D7F6-B498-43B3-948B-1728B52AA6E4}">
                <adec:decorative xmlns:adec="http://schemas.microsoft.com/office/drawing/2017/decorative" val="1"/>
              </a:ext>
            </a:extLst>
          </p:cNvPr>
          <p:cNvSpPr>
            <a:spLocks noChangeArrowheads="1"/>
          </p:cNvSpPr>
          <p:nvPr>
            <p:custDataLst>
              <p:tags r:id="rId3"/>
            </p:custDataLst>
          </p:nvPr>
        </p:nvSpPr>
        <p:spPr bwMode="auto">
          <a:xfrm rot="5400000">
            <a:off x="7807767" y="2511541"/>
            <a:ext cx="388871" cy="1819880"/>
          </a:xfrm>
          <a:prstGeom prst="chevron">
            <a:avLst>
              <a:gd name="adj" fmla="val 51053"/>
            </a:avLst>
          </a:prstGeom>
          <a:solidFill>
            <a:srgbClr val="78A9FF"/>
          </a:solidFill>
          <a:ln w="6350">
            <a:noFill/>
            <a:miter lim="800000"/>
            <a:headEnd/>
            <a:tailEnd/>
          </a:ln>
        </p:spPr>
        <p:txBody>
          <a:bodyPr lIns="91440" tIns="68580" bIns="68580" anchor="ctr"/>
          <a:lstStyle>
            <a:lvl1pPr>
              <a:defRPr sz="1400">
                <a:solidFill>
                  <a:schemeClr val="tx1"/>
                </a:solidFill>
                <a:latin typeface="Arial" charset="0"/>
                <a:ea typeface="ＭＳ Ｐゴシック" charset="-128"/>
              </a:defRPr>
            </a:lvl1pPr>
            <a:lvl2pPr marL="742950" indent="-285750">
              <a:defRPr sz="1400">
                <a:solidFill>
                  <a:schemeClr val="tx1"/>
                </a:solidFill>
                <a:latin typeface="Arial" charset="0"/>
                <a:ea typeface="ＭＳ Ｐゴシック" charset="-128"/>
              </a:defRPr>
            </a:lvl2pPr>
            <a:lvl3pPr marL="1143000" indent="-228600">
              <a:defRPr sz="1400">
                <a:solidFill>
                  <a:schemeClr val="tx1"/>
                </a:solidFill>
                <a:latin typeface="Arial" charset="0"/>
                <a:ea typeface="ＭＳ Ｐゴシック" charset="-128"/>
              </a:defRPr>
            </a:lvl3pPr>
            <a:lvl4pPr marL="1600200" indent="-228600">
              <a:defRPr sz="1400">
                <a:solidFill>
                  <a:schemeClr val="tx1"/>
                </a:solidFill>
                <a:latin typeface="Arial" charset="0"/>
                <a:ea typeface="ＭＳ Ｐゴシック" charset="-128"/>
              </a:defRPr>
            </a:lvl4pPr>
            <a:lvl5pPr marL="2057400" indent="-228600">
              <a:defRPr sz="1400">
                <a:solidFill>
                  <a:schemeClr val="tx1"/>
                </a:solidFill>
                <a:latin typeface="Arial" charset="0"/>
                <a:ea typeface="ＭＳ Ｐゴシック" charset="-128"/>
              </a:defRPr>
            </a:lvl5pPr>
            <a:lvl6pPr marL="2514600" indent="-228600" eaLnBrk="0" fontAlgn="base" hangingPunct="0">
              <a:spcBef>
                <a:spcPct val="0"/>
              </a:spcBef>
              <a:spcAft>
                <a:spcPct val="0"/>
              </a:spcAft>
              <a:defRPr sz="1400">
                <a:solidFill>
                  <a:schemeClr val="tx1"/>
                </a:solidFill>
                <a:latin typeface="Arial" charset="0"/>
                <a:ea typeface="ＭＳ Ｐゴシック" charset="-128"/>
              </a:defRPr>
            </a:lvl6pPr>
            <a:lvl7pPr marL="2971800" indent="-228600" eaLnBrk="0" fontAlgn="base" hangingPunct="0">
              <a:spcBef>
                <a:spcPct val="0"/>
              </a:spcBef>
              <a:spcAft>
                <a:spcPct val="0"/>
              </a:spcAft>
              <a:defRPr sz="1400">
                <a:solidFill>
                  <a:schemeClr val="tx1"/>
                </a:solidFill>
                <a:latin typeface="Arial" charset="0"/>
                <a:ea typeface="ＭＳ Ｐゴシック" charset="-128"/>
              </a:defRPr>
            </a:lvl7pPr>
            <a:lvl8pPr marL="3429000" indent="-228600" eaLnBrk="0" fontAlgn="base" hangingPunct="0">
              <a:spcBef>
                <a:spcPct val="0"/>
              </a:spcBef>
              <a:spcAft>
                <a:spcPct val="0"/>
              </a:spcAft>
              <a:defRPr sz="1400">
                <a:solidFill>
                  <a:schemeClr val="tx1"/>
                </a:solidFill>
                <a:latin typeface="Arial" charset="0"/>
                <a:ea typeface="ＭＳ Ｐゴシック" charset="-128"/>
              </a:defRPr>
            </a:lvl8pPr>
            <a:lvl9pPr marL="3886200" indent="-228600" eaLnBrk="0" fontAlgn="base" hangingPunct="0">
              <a:spcBef>
                <a:spcPct val="0"/>
              </a:spcBef>
              <a:spcAft>
                <a:spcPct val="0"/>
              </a:spcAft>
              <a:defRPr sz="1400">
                <a:solidFill>
                  <a:schemeClr val="tx1"/>
                </a:solidFill>
                <a:latin typeface="Arial" charset="0"/>
                <a:ea typeface="ＭＳ Ｐゴシック" charset="-128"/>
              </a:defRPr>
            </a:lvl9pPr>
          </a:lstStyle>
          <a:p>
            <a:pPr marL="0" marR="0" lvl="0" indent="0" algn="l" defTabSz="685808" rtl="0" eaLnBrk="1" fontAlgn="auto" latinLnBrk="0" hangingPunct="1">
              <a:lnSpc>
                <a:spcPct val="100000"/>
              </a:lnSpc>
              <a:spcBef>
                <a:spcPts val="0"/>
              </a:spcBef>
              <a:spcAft>
                <a:spcPts val="0"/>
              </a:spcAft>
              <a:buClrTx/>
              <a:buSzTx/>
              <a:buFontTx/>
              <a:buNone/>
              <a:tabLst/>
              <a:defRPr/>
            </a:pPr>
            <a:endParaRPr kumimoji="0" lang="en-US" altLang="ja-JP" sz="750" u="none" strike="noStrike" kern="0" cap="none" spc="0" normalizeH="0" baseline="0" noProof="0" dirty="0">
              <a:ln>
                <a:noFill/>
              </a:ln>
              <a:solidFill>
                <a:srgbClr val="FFFFFF"/>
              </a:solidFill>
              <a:effectLst/>
              <a:uLnTx/>
              <a:uFillTx/>
              <a:latin typeface="Arial Narrow" panose="020B0604020202020204" pitchFamily="34" charset="0"/>
              <a:cs typeface="Arial Narrow" panose="020B0604020202020204" pitchFamily="34" charset="0"/>
            </a:endParaRPr>
          </a:p>
        </p:txBody>
      </p:sp>
      <p:sp>
        <p:nvSpPr>
          <p:cNvPr id="10" name="AutoShape 10">
            <a:extLst>
              <a:ext uri="{FF2B5EF4-FFF2-40B4-BE49-F238E27FC236}">
                <a16:creationId xmlns:a16="http://schemas.microsoft.com/office/drawing/2014/main" id="{E5E9B8B2-B616-0302-7159-ACDC49F3BB9D}"/>
              </a:ext>
              <a:ext uri="{C183D7F6-B498-43B3-948B-1728B52AA6E4}">
                <adec:decorative xmlns:adec="http://schemas.microsoft.com/office/drawing/2017/decorative" val="1"/>
              </a:ext>
            </a:extLst>
          </p:cNvPr>
          <p:cNvSpPr>
            <a:spLocks noChangeArrowheads="1"/>
          </p:cNvSpPr>
          <p:nvPr>
            <p:custDataLst>
              <p:tags r:id="rId4"/>
            </p:custDataLst>
          </p:nvPr>
        </p:nvSpPr>
        <p:spPr bwMode="auto">
          <a:xfrm rot="5400000">
            <a:off x="2270977" y="2518751"/>
            <a:ext cx="388871" cy="1819880"/>
          </a:xfrm>
          <a:prstGeom prst="chevron">
            <a:avLst>
              <a:gd name="adj" fmla="val 51053"/>
            </a:avLst>
          </a:prstGeom>
          <a:solidFill>
            <a:srgbClr val="78A9FF"/>
          </a:solidFill>
          <a:ln w="6350">
            <a:noFill/>
            <a:miter lim="800000"/>
            <a:headEnd/>
            <a:tailEnd/>
          </a:ln>
        </p:spPr>
        <p:txBody>
          <a:bodyPr lIns="91440" tIns="68580" bIns="68580" anchor="ctr"/>
          <a:lstStyle>
            <a:lvl1pPr>
              <a:defRPr sz="1400">
                <a:solidFill>
                  <a:schemeClr val="tx1"/>
                </a:solidFill>
                <a:latin typeface="Arial" charset="0"/>
                <a:ea typeface="ＭＳ Ｐゴシック" charset="-128"/>
              </a:defRPr>
            </a:lvl1pPr>
            <a:lvl2pPr marL="742950" indent="-285750">
              <a:defRPr sz="1400">
                <a:solidFill>
                  <a:schemeClr val="tx1"/>
                </a:solidFill>
                <a:latin typeface="Arial" charset="0"/>
                <a:ea typeface="ＭＳ Ｐゴシック" charset="-128"/>
              </a:defRPr>
            </a:lvl2pPr>
            <a:lvl3pPr marL="1143000" indent="-228600">
              <a:defRPr sz="1400">
                <a:solidFill>
                  <a:schemeClr val="tx1"/>
                </a:solidFill>
                <a:latin typeface="Arial" charset="0"/>
                <a:ea typeface="ＭＳ Ｐゴシック" charset="-128"/>
              </a:defRPr>
            </a:lvl3pPr>
            <a:lvl4pPr marL="1600200" indent="-228600">
              <a:defRPr sz="1400">
                <a:solidFill>
                  <a:schemeClr val="tx1"/>
                </a:solidFill>
                <a:latin typeface="Arial" charset="0"/>
                <a:ea typeface="ＭＳ Ｐゴシック" charset="-128"/>
              </a:defRPr>
            </a:lvl4pPr>
            <a:lvl5pPr marL="2057400" indent="-228600">
              <a:defRPr sz="1400">
                <a:solidFill>
                  <a:schemeClr val="tx1"/>
                </a:solidFill>
                <a:latin typeface="Arial" charset="0"/>
                <a:ea typeface="ＭＳ Ｐゴシック" charset="-128"/>
              </a:defRPr>
            </a:lvl5pPr>
            <a:lvl6pPr marL="2514600" indent="-228600" eaLnBrk="0" fontAlgn="base" hangingPunct="0">
              <a:spcBef>
                <a:spcPct val="0"/>
              </a:spcBef>
              <a:spcAft>
                <a:spcPct val="0"/>
              </a:spcAft>
              <a:defRPr sz="1400">
                <a:solidFill>
                  <a:schemeClr val="tx1"/>
                </a:solidFill>
                <a:latin typeface="Arial" charset="0"/>
                <a:ea typeface="ＭＳ Ｐゴシック" charset="-128"/>
              </a:defRPr>
            </a:lvl6pPr>
            <a:lvl7pPr marL="2971800" indent="-228600" eaLnBrk="0" fontAlgn="base" hangingPunct="0">
              <a:spcBef>
                <a:spcPct val="0"/>
              </a:spcBef>
              <a:spcAft>
                <a:spcPct val="0"/>
              </a:spcAft>
              <a:defRPr sz="1400">
                <a:solidFill>
                  <a:schemeClr val="tx1"/>
                </a:solidFill>
                <a:latin typeface="Arial" charset="0"/>
                <a:ea typeface="ＭＳ Ｐゴシック" charset="-128"/>
              </a:defRPr>
            </a:lvl7pPr>
            <a:lvl8pPr marL="3429000" indent="-228600" eaLnBrk="0" fontAlgn="base" hangingPunct="0">
              <a:spcBef>
                <a:spcPct val="0"/>
              </a:spcBef>
              <a:spcAft>
                <a:spcPct val="0"/>
              </a:spcAft>
              <a:defRPr sz="1400">
                <a:solidFill>
                  <a:schemeClr val="tx1"/>
                </a:solidFill>
                <a:latin typeface="Arial" charset="0"/>
                <a:ea typeface="ＭＳ Ｐゴシック" charset="-128"/>
              </a:defRPr>
            </a:lvl8pPr>
            <a:lvl9pPr marL="3886200" indent="-228600" eaLnBrk="0" fontAlgn="base" hangingPunct="0">
              <a:spcBef>
                <a:spcPct val="0"/>
              </a:spcBef>
              <a:spcAft>
                <a:spcPct val="0"/>
              </a:spcAft>
              <a:defRPr sz="1400">
                <a:solidFill>
                  <a:schemeClr val="tx1"/>
                </a:solidFill>
                <a:latin typeface="Arial" charset="0"/>
                <a:ea typeface="ＭＳ Ｐゴシック" charset="-128"/>
              </a:defRPr>
            </a:lvl9pPr>
          </a:lstStyle>
          <a:p>
            <a:pPr marL="0" marR="0" lvl="0" indent="0" algn="l" defTabSz="685808" rtl="0" eaLnBrk="1" fontAlgn="auto" latinLnBrk="0" hangingPunct="1">
              <a:lnSpc>
                <a:spcPct val="100000"/>
              </a:lnSpc>
              <a:spcBef>
                <a:spcPts val="0"/>
              </a:spcBef>
              <a:spcAft>
                <a:spcPts val="0"/>
              </a:spcAft>
              <a:buClrTx/>
              <a:buSzTx/>
              <a:buFontTx/>
              <a:buNone/>
              <a:tabLst/>
              <a:defRPr/>
            </a:pPr>
            <a:endParaRPr kumimoji="0" lang="en-US" altLang="ja-JP" sz="750" u="none" strike="noStrike" kern="0" cap="none" spc="0" normalizeH="0" baseline="0" noProof="0" dirty="0">
              <a:ln>
                <a:noFill/>
              </a:ln>
              <a:solidFill>
                <a:srgbClr val="FFFFFF"/>
              </a:solidFill>
              <a:effectLst/>
              <a:uLnTx/>
              <a:uFillTx/>
              <a:latin typeface="Arial Narrow" panose="020B0604020202020204" pitchFamily="34" charset="0"/>
              <a:cs typeface="Arial Narrow" panose="020B0604020202020204" pitchFamily="34" charset="0"/>
            </a:endParaRPr>
          </a:p>
        </p:txBody>
      </p:sp>
      <p:sp>
        <p:nvSpPr>
          <p:cNvPr id="2" name="Title"/>
          <p:cNvSpPr>
            <a:spLocks noGrp="1"/>
          </p:cNvSpPr>
          <p:nvPr>
            <p:ph type="title" idx="4294967295"/>
          </p:nvPr>
        </p:nvSpPr>
        <p:spPr>
          <a:xfrm>
            <a:off x="104261" y="107442"/>
            <a:ext cx="4143375" cy="804862"/>
          </a:xfrm>
        </p:spPr>
        <p:txBody>
          <a:bodyPr/>
          <a:lstStyle/>
          <a:p>
            <a:r>
              <a:rPr lang="en-US" dirty="0">
                <a:cs typeface="Arial Narrow" panose="020B0604020202020204" pitchFamily="34" charset="0"/>
              </a:rPr>
              <a:t>Our Data Sources</a:t>
            </a:r>
          </a:p>
        </p:txBody>
      </p:sp>
      <p:sp>
        <p:nvSpPr>
          <p:cNvPr id="4" name="Slide Number Placeholder"/>
          <p:cNvSpPr>
            <a:spLocks noGrp="1"/>
          </p:cNvSpPr>
          <p:nvPr>
            <p:ph type="sldNum" sz="quarter" idx="4294967295"/>
          </p:nvPr>
        </p:nvSpPr>
        <p:spPr>
          <a:xfrm>
            <a:off x="7315200" y="4800600"/>
            <a:ext cx="1828800" cy="166688"/>
          </a:xfrm>
          <a:prstGeom prst="rect">
            <a:avLst/>
          </a:prstGeom>
        </p:spPr>
        <p:txBody>
          <a:bodyPr/>
          <a:lstStyle/>
          <a:p>
            <a:pPr marL="0" marR="0" lvl="0" indent="0" algn="r" defTabSz="685983" rtl="0" eaLnBrk="1" fontAlgn="auto" latinLnBrk="0" hangingPunct="1">
              <a:lnSpc>
                <a:spcPct val="100000"/>
              </a:lnSpc>
              <a:spcBef>
                <a:spcPts val="0"/>
              </a:spcBef>
              <a:spcAft>
                <a:spcPts val="0"/>
              </a:spcAft>
              <a:buClrTx/>
              <a:buSzTx/>
              <a:buFontTx/>
              <a:buNone/>
              <a:tabLst/>
              <a:defRPr/>
            </a:pPr>
            <a:fld id="{59395FB3-9C97-154F-86B2-7E381B951268}" type="slidenum">
              <a:rPr kumimoji="0" lang="en-US" sz="600" u="none" strike="noStrike" kern="1200" cap="none" spc="0" normalizeH="0" baseline="0" noProof="0" smtClean="0">
                <a:ln>
                  <a:noFill/>
                </a:ln>
                <a:solidFill>
                  <a:srgbClr val="000000"/>
                </a:solidFill>
                <a:effectLst/>
                <a:uLnTx/>
                <a:uFillTx/>
                <a:latin typeface="Arial Narrow" panose="020B0604020202020204" pitchFamily="34" charset="0"/>
                <a:cs typeface="Arial Narrow" panose="020B0604020202020204" pitchFamily="34" charset="0"/>
              </a:rPr>
              <a:pPr marL="0" marR="0" lvl="0" indent="0" algn="r" defTabSz="685983" rtl="0" eaLnBrk="1" fontAlgn="auto" latinLnBrk="0" hangingPunct="1">
                <a:lnSpc>
                  <a:spcPct val="100000"/>
                </a:lnSpc>
                <a:spcBef>
                  <a:spcPts val="0"/>
                </a:spcBef>
                <a:spcAft>
                  <a:spcPts val="0"/>
                </a:spcAft>
                <a:buClrTx/>
                <a:buSzTx/>
                <a:buFontTx/>
                <a:buNone/>
                <a:tabLst/>
                <a:defRPr/>
              </a:pPr>
              <a:t>10</a:t>
            </a:fld>
            <a:endParaRPr kumimoji="0" lang="en-US" sz="600" u="none" strike="noStrike" kern="1200" cap="none" spc="0" normalizeH="0" baseline="0" noProof="0" dirty="0">
              <a:ln>
                <a:noFill/>
              </a:ln>
              <a:solidFill>
                <a:srgbClr val="000000"/>
              </a:solidFill>
              <a:effectLst/>
              <a:uLnTx/>
              <a:uFillTx/>
              <a:latin typeface="Arial Narrow" panose="020B0604020202020204" pitchFamily="34" charset="0"/>
              <a:cs typeface="Arial Narrow" panose="020B0604020202020204" pitchFamily="34" charset="0"/>
            </a:endParaRPr>
          </a:p>
        </p:txBody>
      </p:sp>
      <p:sp>
        <p:nvSpPr>
          <p:cNvPr id="65" name="Line 3">
            <a:extLst>
              <a:ext uri="{FF2B5EF4-FFF2-40B4-BE49-F238E27FC236}">
                <a16:creationId xmlns:a16="http://schemas.microsoft.com/office/drawing/2014/main" id="{38ED80A1-7D02-5747-83B6-DC25877F06A8}"/>
              </a:ext>
              <a:ext uri="{C183D7F6-B498-43B3-948B-1728B52AA6E4}">
                <adec:decorative xmlns:adec="http://schemas.microsoft.com/office/drawing/2017/decorative" val="1"/>
              </a:ext>
            </a:extLst>
          </p:cNvPr>
          <p:cNvSpPr>
            <a:spLocks noChangeShapeType="1"/>
          </p:cNvSpPr>
          <p:nvPr/>
        </p:nvSpPr>
        <p:spPr bwMode="auto">
          <a:xfrm>
            <a:off x="2192766" y="616255"/>
            <a:ext cx="0" cy="78008"/>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pPr marL="0" marR="0" lvl="0" indent="0" algn="l" defTabSz="685808" rtl="0" eaLnBrk="1" fontAlgn="auto" latinLnBrk="0" hangingPunct="1">
              <a:lnSpc>
                <a:spcPct val="100000"/>
              </a:lnSpc>
              <a:spcBef>
                <a:spcPts val="0"/>
              </a:spcBef>
              <a:spcAft>
                <a:spcPts val="0"/>
              </a:spcAft>
              <a:buClrTx/>
              <a:buSzTx/>
              <a:buFontTx/>
              <a:buNone/>
              <a:tabLst/>
              <a:defRPr/>
            </a:pPr>
            <a:endParaRPr kumimoji="0" lang="en-US" sz="1013" u="none" strike="noStrike" kern="0" cap="none" spc="0" normalizeH="0" baseline="0" noProof="0" dirty="0">
              <a:ln>
                <a:noFill/>
              </a:ln>
              <a:solidFill>
                <a:srgbClr val="000000"/>
              </a:solidFill>
              <a:effectLst/>
              <a:uLnTx/>
              <a:uFillTx/>
              <a:latin typeface="Arial Narrow" panose="020B0604020202020204" pitchFamily="34" charset="0"/>
              <a:cs typeface="Arial Narrow" panose="020B0604020202020204" pitchFamily="34" charset="0"/>
            </a:endParaRPr>
          </a:p>
        </p:txBody>
      </p:sp>
      <p:sp>
        <p:nvSpPr>
          <p:cNvPr id="54" name="Rectangle 8">
            <a:extLst>
              <a:ext uri="{FF2B5EF4-FFF2-40B4-BE49-F238E27FC236}">
                <a16:creationId xmlns:a16="http://schemas.microsoft.com/office/drawing/2014/main" id="{9E8A2D1A-292C-6F45-9C01-0F1A7541452D}"/>
              </a:ext>
              <a:ext uri="{C183D7F6-B498-43B3-948B-1728B52AA6E4}">
                <adec:decorative xmlns:adec="http://schemas.microsoft.com/office/drawing/2017/decorative" val="1"/>
              </a:ext>
            </a:extLst>
          </p:cNvPr>
          <p:cNvSpPr>
            <a:spLocks noChangeArrowheads="1"/>
          </p:cNvSpPr>
          <p:nvPr>
            <p:custDataLst>
              <p:tags r:id="rId5"/>
            </p:custDataLst>
          </p:nvPr>
        </p:nvSpPr>
        <p:spPr bwMode="auto">
          <a:xfrm>
            <a:off x="1555473" y="1785152"/>
            <a:ext cx="1828800" cy="263128"/>
          </a:xfrm>
          <a:prstGeom prst="rect">
            <a:avLst/>
          </a:prstGeom>
          <a:solidFill>
            <a:srgbClr val="78A9FF"/>
          </a:solidFill>
          <a:ln w="6350">
            <a:noFill/>
          </a:ln>
        </p:spPr>
        <p:txBody>
          <a:bodyPr lIns="137160" rIns="9144" anchor="ctr"/>
          <a:lstStyle>
            <a:lvl1pPr>
              <a:defRPr sz="1400">
                <a:solidFill>
                  <a:schemeClr val="tx1"/>
                </a:solidFill>
                <a:latin typeface="Arial" charset="0"/>
                <a:ea typeface="ＭＳ Ｐゴシック" charset="-128"/>
              </a:defRPr>
            </a:lvl1pPr>
            <a:lvl2pPr marL="742950" indent="-285750">
              <a:defRPr sz="1400">
                <a:solidFill>
                  <a:schemeClr val="tx1"/>
                </a:solidFill>
                <a:latin typeface="Arial" charset="0"/>
                <a:ea typeface="ＭＳ Ｐゴシック" charset="-128"/>
              </a:defRPr>
            </a:lvl2pPr>
            <a:lvl3pPr marL="1143000" indent="-228600">
              <a:defRPr sz="1400">
                <a:solidFill>
                  <a:schemeClr val="tx1"/>
                </a:solidFill>
                <a:latin typeface="Arial" charset="0"/>
                <a:ea typeface="ＭＳ Ｐゴシック" charset="-128"/>
              </a:defRPr>
            </a:lvl3pPr>
            <a:lvl4pPr marL="1600200" indent="-228600">
              <a:defRPr sz="1400">
                <a:solidFill>
                  <a:schemeClr val="tx1"/>
                </a:solidFill>
                <a:latin typeface="Arial" charset="0"/>
                <a:ea typeface="ＭＳ Ｐゴシック" charset="-128"/>
              </a:defRPr>
            </a:lvl4pPr>
            <a:lvl5pPr marL="2057400" indent="-228600">
              <a:defRPr sz="1400">
                <a:solidFill>
                  <a:schemeClr val="tx1"/>
                </a:solidFill>
                <a:latin typeface="Arial" charset="0"/>
                <a:ea typeface="ＭＳ Ｐゴシック" charset="-128"/>
              </a:defRPr>
            </a:lvl5pPr>
            <a:lvl6pPr marL="2514600" indent="-228600" eaLnBrk="0" fontAlgn="base" hangingPunct="0">
              <a:spcBef>
                <a:spcPct val="0"/>
              </a:spcBef>
              <a:spcAft>
                <a:spcPct val="0"/>
              </a:spcAft>
              <a:defRPr sz="1400">
                <a:solidFill>
                  <a:schemeClr val="tx1"/>
                </a:solidFill>
                <a:latin typeface="Arial" charset="0"/>
                <a:ea typeface="ＭＳ Ｐゴシック" charset="-128"/>
              </a:defRPr>
            </a:lvl6pPr>
            <a:lvl7pPr marL="2971800" indent="-228600" eaLnBrk="0" fontAlgn="base" hangingPunct="0">
              <a:spcBef>
                <a:spcPct val="0"/>
              </a:spcBef>
              <a:spcAft>
                <a:spcPct val="0"/>
              </a:spcAft>
              <a:defRPr sz="1400">
                <a:solidFill>
                  <a:schemeClr val="tx1"/>
                </a:solidFill>
                <a:latin typeface="Arial" charset="0"/>
                <a:ea typeface="ＭＳ Ｐゴシック" charset="-128"/>
              </a:defRPr>
            </a:lvl7pPr>
            <a:lvl8pPr marL="3429000" indent="-228600" eaLnBrk="0" fontAlgn="base" hangingPunct="0">
              <a:spcBef>
                <a:spcPct val="0"/>
              </a:spcBef>
              <a:spcAft>
                <a:spcPct val="0"/>
              </a:spcAft>
              <a:defRPr sz="1400">
                <a:solidFill>
                  <a:schemeClr val="tx1"/>
                </a:solidFill>
                <a:latin typeface="Arial" charset="0"/>
                <a:ea typeface="ＭＳ Ｐゴシック" charset="-128"/>
              </a:defRPr>
            </a:lvl8pPr>
            <a:lvl9pPr marL="3886200" indent="-228600" eaLnBrk="0" fontAlgn="base" hangingPunct="0">
              <a:spcBef>
                <a:spcPct val="0"/>
              </a:spcBef>
              <a:spcAft>
                <a:spcPct val="0"/>
              </a:spcAft>
              <a:defRPr sz="1400">
                <a:solidFill>
                  <a:schemeClr val="tx1"/>
                </a:solidFill>
                <a:latin typeface="Arial" charset="0"/>
                <a:ea typeface="ＭＳ Ｐゴシック" charset="-128"/>
              </a:defRPr>
            </a:lvl9pPr>
          </a:lstStyle>
          <a:p>
            <a:pPr marL="4763" marR="0" lvl="0" indent="0" algn="l" defTabSz="685808" rtl="0" eaLnBrk="1" fontAlgn="auto" latinLnBrk="0" hangingPunct="1">
              <a:lnSpc>
                <a:spcPct val="100000"/>
              </a:lnSpc>
              <a:spcBef>
                <a:spcPts val="0"/>
              </a:spcBef>
              <a:spcAft>
                <a:spcPts val="0"/>
              </a:spcAft>
              <a:buClrTx/>
              <a:buSzTx/>
              <a:buFontTx/>
              <a:buNone/>
              <a:tabLst/>
              <a:defRPr/>
            </a:pPr>
            <a:r>
              <a:rPr kumimoji="0" lang="en-US" altLang="ja-JP" sz="100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X-Force Infrastructure</a:t>
            </a:r>
          </a:p>
        </p:txBody>
      </p:sp>
      <p:sp>
        <p:nvSpPr>
          <p:cNvPr id="55" name="Rectangle 9">
            <a:extLst>
              <a:ext uri="{FF2B5EF4-FFF2-40B4-BE49-F238E27FC236}">
                <a16:creationId xmlns:a16="http://schemas.microsoft.com/office/drawing/2014/main" id="{D05C3852-4031-6E4C-B64C-BDF4B2A7AD95}"/>
              </a:ext>
              <a:ext uri="{C183D7F6-B498-43B3-948B-1728B52AA6E4}">
                <adec:decorative xmlns:adec="http://schemas.microsoft.com/office/drawing/2017/decorative" val="1"/>
              </a:ext>
            </a:extLst>
          </p:cNvPr>
          <p:cNvSpPr>
            <a:spLocks noChangeArrowheads="1"/>
          </p:cNvSpPr>
          <p:nvPr>
            <p:custDataLst>
              <p:tags r:id="rId6"/>
            </p:custDataLst>
          </p:nvPr>
        </p:nvSpPr>
        <p:spPr bwMode="auto">
          <a:xfrm>
            <a:off x="1555473" y="2047088"/>
            <a:ext cx="1828800" cy="1383927"/>
          </a:xfrm>
          <a:prstGeom prst="rect">
            <a:avLst/>
          </a:prstGeom>
          <a:solidFill>
            <a:srgbClr val="78A9FF"/>
          </a:solidFill>
          <a:ln w="6350">
            <a:noFill/>
            <a:miter lim="800000"/>
            <a:headEnd/>
            <a:tailEnd/>
          </a:ln>
        </p:spPr>
        <p:txBody>
          <a:bodyPr lIns="137160" tIns="35100" rIns="13500" bIns="35100"/>
          <a:lstStyle>
            <a:lvl1pPr>
              <a:defRPr sz="1400">
                <a:solidFill>
                  <a:schemeClr val="tx1"/>
                </a:solidFill>
                <a:latin typeface="Arial" charset="0"/>
                <a:ea typeface="ＭＳ Ｐゴシック" charset="-128"/>
              </a:defRPr>
            </a:lvl1pPr>
            <a:lvl2pPr marL="234950" indent="-120650">
              <a:defRPr sz="1400">
                <a:solidFill>
                  <a:schemeClr val="tx1"/>
                </a:solidFill>
                <a:latin typeface="Arial" charset="0"/>
                <a:ea typeface="ＭＳ Ｐゴシック" charset="-128"/>
              </a:defRPr>
            </a:lvl2pPr>
            <a:lvl3pPr marL="1143000" indent="-228600">
              <a:defRPr sz="1400">
                <a:solidFill>
                  <a:schemeClr val="tx1"/>
                </a:solidFill>
                <a:latin typeface="Arial" charset="0"/>
                <a:ea typeface="ＭＳ Ｐゴシック" charset="-128"/>
              </a:defRPr>
            </a:lvl3pPr>
            <a:lvl4pPr marL="1600200" indent="-228600">
              <a:defRPr sz="1400">
                <a:solidFill>
                  <a:schemeClr val="tx1"/>
                </a:solidFill>
                <a:latin typeface="Arial" charset="0"/>
                <a:ea typeface="ＭＳ Ｐゴシック" charset="-128"/>
              </a:defRPr>
            </a:lvl4pPr>
            <a:lvl5pPr marL="2057400" indent="-228600">
              <a:defRPr sz="1400">
                <a:solidFill>
                  <a:schemeClr val="tx1"/>
                </a:solidFill>
                <a:latin typeface="Arial" charset="0"/>
                <a:ea typeface="ＭＳ Ｐゴシック" charset="-128"/>
              </a:defRPr>
            </a:lvl5pPr>
            <a:lvl6pPr marL="2514600" indent="-228600" eaLnBrk="0" fontAlgn="base" hangingPunct="0">
              <a:spcBef>
                <a:spcPct val="0"/>
              </a:spcBef>
              <a:spcAft>
                <a:spcPct val="0"/>
              </a:spcAft>
              <a:defRPr sz="1400">
                <a:solidFill>
                  <a:schemeClr val="tx1"/>
                </a:solidFill>
                <a:latin typeface="Arial" charset="0"/>
                <a:ea typeface="ＭＳ Ｐゴシック" charset="-128"/>
              </a:defRPr>
            </a:lvl6pPr>
            <a:lvl7pPr marL="2971800" indent="-228600" eaLnBrk="0" fontAlgn="base" hangingPunct="0">
              <a:spcBef>
                <a:spcPct val="0"/>
              </a:spcBef>
              <a:spcAft>
                <a:spcPct val="0"/>
              </a:spcAft>
              <a:defRPr sz="1400">
                <a:solidFill>
                  <a:schemeClr val="tx1"/>
                </a:solidFill>
                <a:latin typeface="Arial" charset="0"/>
                <a:ea typeface="ＭＳ Ｐゴシック" charset="-128"/>
              </a:defRPr>
            </a:lvl7pPr>
            <a:lvl8pPr marL="3429000" indent="-228600" eaLnBrk="0" fontAlgn="base" hangingPunct="0">
              <a:spcBef>
                <a:spcPct val="0"/>
              </a:spcBef>
              <a:spcAft>
                <a:spcPct val="0"/>
              </a:spcAft>
              <a:defRPr sz="1400">
                <a:solidFill>
                  <a:schemeClr val="tx1"/>
                </a:solidFill>
                <a:latin typeface="Arial" charset="0"/>
                <a:ea typeface="ＭＳ Ｐゴシック" charset="-128"/>
              </a:defRPr>
            </a:lvl8pPr>
            <a:lvl9pPr marL="3886200" indent="-228600" eaLnBrk="0" fontAlgn="base" hangingPunct="0">
              <a:spcBef>
                <a:spcPct val="0"/>
              </a:spcBef>
              <a:spcAft>
                <a:spcPct val="0"/>
              </a:spcAft>
              <a:defRPr sz="1400">
                <a:solidFill>
                  <a:schemeClr val="tx1"/>
                </a:solidFill>
                <a:latin typeface="Arial" charset="0"/>
                <a:ea typeface="ＭＳ Ｐゴシック" charset="-128"/>
              </a:defRPr>
            </a:lvl9pPr>
          </a:lstStyle>
          <a:p>
            <a:pPr marL="0" marR="0" lvl="0" indent="0" algn="l" defTabSz="685808" rtl="0" eaLnBrk="1" fontAlgn="auto" latinLnBrk="0" hangingPunct="1">
              <a:lnSpc>
                <a:spcPct val="100000"/>
              </a:lnSpc>
              <a:spcBef>
                <a:spcPts val="0"/>
              </a:spcBef>
              <a:spcAft>
                <a:spcPts val="0"/>
              </a:spcAft>
              <a:buClrTx/>
              <a:buSzTx/>
              <a:buFontTx/>
              <a:buNone/>
              <a:tabLst/>
              <a:defRPr/>
            </a:pPr>
            <a:r>
              <a:rPr kumimoji="0" lang="en-US" altLang="ja-JP" sz="80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Scanning / Crawling</a:t>
            </a:r>
          </a:p>
          <a:p>
            <a:pPr marL="63501" marR="0" lvl="1" indent="-57151" algn="l" defTabSz="685808" rtl="0" eaLnBrk="1" fontAlgn="auto" latinLnBrk="0" hangingPunct="1">
              <a:lnSpc>
                <a:spcPct val="100000"/>
              </a:lnSpc>
              <a:spcBef>
                <a:spcPts val="0"/>
              </a:spcBef>
              <a:spcAft>
                <a:spcPts val="0"/>
              </a:spcAft>
              <a:buClr>
                <a:srgbClr val="000000"/>
              </a:buClr>
              <a:buSzTx/>
              <a:buFontTx/>
              <a:buChar char="•"/>
              <a:tabLst/>
              <a:defRPr/>
            </a:pPr>
            <a:r>
              <a:rPr kumimoji="0" lang="en-US" altLang="ja-JP" sz="80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13M pages / day</a:t>
            </a:r>
          </a:p>
          <a:p>
            <a:pPr marL="6350" marR="0" lvl="1" indent="0" algn="l" defTabSz="685808" rtl="0" eaLnBrk="1" fontAlgn="auto" latinLnBrk="0" hangingPunct="1">
              <a:lnSpc>
                <a:spcPct val="100000"/>
              </a:lnSpc>
              <a:spcBef>
                <a:spcPts val="0"/>
              </a:spcBef>
              <a:spcAft>
                <a:spcPts val="0"/>
              </a:spcAft>
              <a:buClr>
                <a:srgbClr val="000000"/>
              </a:buClr>
              <a:buSzTx/>
              <a:buFontTx/>
              <a:buNone/>
              <a:tabLst/>
              <a:defRPr/>
            </a:pPr>
            <a:endParaRPr kumimoji="0" lang="en-US" altLang="ja-JP" sz="80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6350" marR="0" lvl="1" indent="0" algn="l" defTabSz="685808" rtl="0" eaLnBrk="1" fontAlgn="auto" latinLnBrk="0" hangingPunct="1">
              <a:lnSpc>
                <a:spcPct val="100000"/>
              </a:lnSpc>
              <a:spcBef>
                <a:spcPts val="0"/>
              </a:spcBef>
              <a:spcAft>
                <a:spcPts val="0"/>
              </a:spcAft>
              <a:buClr>
                <a:srgbClr val="000000"/>
              </a:buClr>
              <a:buSzTx/>
              <a:buFontTx/>
              <a:buNone/>
              <a:tabLst/>
              <a:defRPr/>
            </a:pPr>
            <a:r>
              <a:rPr kumimoji="0" lang="en-US" altLang="ja-JP" sz="80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SPAM / Phishing Traps</a:t>
            </a:r>
          </a:p>
          <a:p>
            <a:pPr marL="63501" marR="0" lvl="1" indent="-57151" algn="l" defTabSz="685808" rtl="0" eaLnBrk="1" fontAlgn="auto" latinLnBrk="0" hangingPunct="1">
              <a:lnSpc>
                <a:spcPct val="100000"/>
              </a:lnSpc>
              <a:spcBef>
                <a:spcPts val="0"/>
              </a:spcBef>
              <a:spcAft>
                <a:spcPts val="0"/>
              </a:spcAft>
              <a:buClr>
                <a:srgbClr val="000000"/>
              </a:buClr>
              <a:buSzTx/>
              <a:buFontTx/>
              <a:buChar char="•"/>
              <a:tabLst/>
              <a:defRPr/>
            </a:pPr>
            <a:r>
              <a:rPr kumimoji="0" lang="en-US" altLang="ja-JP" sz="80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10M messages / day</a:t>
            </a:r>
          </a:p>
          <a:p>
            <a:pPr marL="63501" marR="0" lvl="1" indent="-57151" algn="l" defTabSz="685808" rtl="0" eaLnBrk="1" fontAlgn="auto" latinLnBrk="0" hangingPunct="1">
              <a:lnSpc>
                <a:spcPct val="100000"/>
              </a:lnSpc>
              <a:spcBef>
                <a:spcPts val="0"/>
              </a:spcBef>
              <a:spcAft>
                <a:spcPts val="0"/>
              </a:spcAft>
              <a:buClr>
                <a:srgbClr val="000000"/>
              </a:buClr>
              <a:buSzTx/>
              <a:buFontTx/>
              <a:buChar char="•"/>
              <a:tabLst/>
              <a:defRPr/>
            </a:pPr>
            <a:endParaRPr kumimoji="0" lang="en-US" altLang="ja-JP" sz="80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6350" marR="0" lvl="1" indent="0" algn="l" defTabSz="685808" rtl="0" eaLnBrk="1" fontAlgn="auto" latinLnBrk="0" hangingPunct="1">
              <a:lnSpc>
                <a:spcPct val="100000"/>
              </a:lnSpc>
              <a:spcBef>
                <a:spcPts val="0"/>
              </a:spcBef>
              <a:spcAft>
                <a:spcPts val="0"/>
              </a:spcAft>
              <a:buClr>
                <a:srgbClr val="000000"/>
              </a:buClr>
              <a:buSzTx/>
              <a:buFontTx/>
              <a:buNone/>
              <a:tabLst/>
              <a:defRPr/>
            </a:pPr>
            <a:r>
              <a:rPr kumimoji="0" lang="en-US" altLang="ja-JP" sz="80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Anti-Fraud</a:t>
            </a:r>
          </a:p>
          <a:p>
            <a:pPr marL="63501" marR="0" lvl="1" indent="-57151" algn="l" defTabSz="685808" rtl="0" eaLnBrk="1" fontAlgn="auto" latinLnBrk="0" hangingPunct="1">
              <a:lnSpc>
                <a:spcPct val="100000"/>
              </a:lnSpc>
              <a:spcBef>
                <a:spcPts val="0"/>
              </a:spcBef>
              <a:spcAft>
                <a:spcPts val="0"/>
              </a:spcAft>
              <a:buClr>
                <a:srgbClr val="000000"/>
              </a:buClr>
              <a:buSzTx/>
              <a:buFontTx/>
              <a:buChar char="•"/>
              <a:tabLst/>
              <a:defRPr/>
            </a:pPr>
            <a:r>
              <a:rPr kumimoji="0" lang="en-US" altLang="ja-JP" sz="80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visibility to 270M+ endpoints</a:t>
            </a:r>
          </a:p>
          <a:p>
            <a:pPr marL="6350" marR="0" lvl="1" indent="0" algn="l" defTabSz="685808" rtl="0" eaLnBrk="1" fontAlgn="auto" latinLnBrk="0" hangingPunct="1">
              <a:lnSpc>
                <a:spcPct val="100000"/>
              </a:lnSpc>
              <a:spcBef>
                <a:spcPts val="0"/>
              </a:spcBef>
              <a:spcAft>
                <a:spcPts val="0"/>
              </a:spcAft>
              <a:buClr>
                <a:srgbClr val="000000"/>
              </a:buClr>
              <a:buSzTx/>
              <a:buFontTx/>
              <a:buNone/>
              <a:tabLst/>
              <a:defRPr/>
            </a:pPr>
            <a:endParaRPr kumimoji="0" lang="en-US" altLang="ja-JP" sz="80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6350" marR="0" lvl="1" indent="0" algn="l" defTabSz="685808" rtl="0" eaLnBrk="1" fontAlgn="auto" latinLnBrk="0" hangingPunct="1">
              <a:lnSpc>
                <a:spcPct val="100000"/>
              </a:lnSpc>
              <a:spcBef>
                <a:spcPts val="0"/>
              </a:spcBef>
              <a:spcAft>
                <a:spcPts val="0"/>
              </a:spcAft>
              <a:buClr>
                <a:srgbClr val="000000"/>
              </a:buClr>
              <a:buSzTx/>
              <a:buFontTx/>
              <a:buNone/>
              <a:tabLst/>
              <a:defRPr/>
            </a:pPr>
            <a:r>
              <a:rPr kumimoji="0" lang="en-US" altLang="ja-JP" sz="80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Vulnerability Analysis</a:t>
            </a:r>
          </a:p>
          <a:p>
            <a:pPr marL="63501" marR="0" lvl="1" indent="-57151" algn="l" defTabSz="685808" rtl="0" eaLnBrk="1" fontAlgn="auto" latinLnBrk="0" hangingPunct="1">
              <a:lnSpc>
                <a:spcPct val="100000"/>
              </a:lnSpc>
              <a:spcBef>
                <a:spcPts val="0"/>
              </a:spcBef>
              <a:spcAft>
                <a:spcPts val="0"/>
              </a:spcAft>
              <a:buClr>
                <a:srgbClr val="000000"/>
              </a:buClr>
              <a:buSzTx/>
              <a:buFontTx/>
              <a:buChar char="•"/>
              <a:tabLst/>
              <a:defRPr/>
            </a:pPr>
            <a:r>
              <a:rPr kumimoji="0" lang="en-US" altLang="ja-JP" sz="80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12+ / week</a:t>
            </a:r>
          </a:p>
        </p:txBody>
      </p:sp>
      <p:sp>
        <p:nvSpPr>
          <p:cNvPr id="60" name="Rectangle 11">
            <a:extLst>
              <a:ext uri="{FF2B5EF4-FFF2-40B4-BE49-F238E27FC236}">
                <a16:creationId xmlns:a16="http://schemas.microsoft.com/office/drawing/2014/main" id="{4B499EF0-CD89-B84A-8C5A-D6FCBCD60097}"/>
              </a:ext>
              <a:ext uri="{C183D7F6-B498-43B3-948B-1728B52AA6E4}">
                <adec:decorative xmlns:adec="http://schemas.microsoft.com/office/drawing/2017/decorative" val="1"/>
              </a:ext>
            </a:extLst>
          </p:cNvPr>
          <p:cNvSpPr>
            <a:spLocks noChangeArrowheads="1"/>
          </p:cNvSpPr>
          <p:nvPr>
            <p:custDataLst>
              <p:tags r:id="rId7"/>
            </p:custDataLst>
          </p:nvPr>
        </p:nvSpPr>
        <p:spPr bwMode="auto">
          <a:xfrm>
            <a:off x="3404525" y="1785152"/>
            <a:ext cx="1819880" cy="263128"/>
          </a:xfrm>
          <a:prstGeom prst="rect">
            <a:avLst/>
          </a:prstGeom>
          <a:solidFill>
            <a:srgbClr val="78A9FF"/>
          </a:solidFill>
          <a:ln w="6350">
            <a:noFill/>
          </a:ln>
        </p:spPr>
        <p:txBody>
          <a:bodyPr lIns="137160" rIns="9144" anchor="ctr"/>
          <a:lstStyle>
            <a:lvl1pPr>
              <a:defRPr sz="1400">
                <a:solidFill>
                  <a:schemeClr val="tx1"/>
                </a:solidFill>
                <a:latin typeface="Arial" charset="0"/>
                <a:ea typeface="ＭＳ Ｐゴシック" charset="-128"/>
              </a:defRPr>
            </a:lvl1pPr>
            <a:lvl2pPr marL="742950" indent="-285750">
              <a:defRPr sz="1400">
                <a:solidFill>
                  <a:schemeClr val="tx1"/>
                </a:solidFill>
                <a:latin typeface="Arial" charset="0"/>
                <a:ea typeface="ＭＳ Ｐゴシック" charset="-128"/>
              </a:defRPr>
            </a:lvl2pPr>
            <a:lvl3pPr marL="1143000" indent="-228600">
              <a:defRPr sz="1400">
                <a:solidFill>
                  <a:schemeClr val="tx1"/>
                </a:solidFill>
                <a:latin typeface="Arial" charset="0"/>
                <a:ea typeface="ＭＳ Ｐゴシック" charset="-128"/>
              </a:defRPr>
            </a:lvl3pPr>
            <a:lvl4pPr marL="1600200" indent="-228600">
              <a:defRPr sz="1400">
                <a:solidFill>
                  <a:schemeClr val="tx1"/>
                </a:solidFill>
                <a:latin typeface="Arial" charset="0"/>
                <a:ea typeface="ＭＳ Ｐゴシック" charset="-128"/>
              </a:defRPr>
            </a:lvl4pPr>
            <a:lvl5pPr marL="2057400" indent="-228600">
              <a:defRPr sz="1400">
                <a:solidFill>
                  <a:schemeClr val="tx1"/>
                </a:solidFill>
                <a:latin typeface="Arial" charset="0"/>
                <a:ea typeface="ＭＳ Ｐゴシック" charset="-128"/>
              </a:defRPr>
            </a:lvl5pPr>
            <a:lvl6pPr marL="2514600" indent="-228600" eaLnBrk="0" fontAlgn="base" hangingPunct="0">
              <a:spcBef>
                <a:spcPct val="0"/>
              </a:spcBef>
              <a:spcAft>
                <a:spcPct val="0"/>
              </a:spcAft>
              <a:defRPr sz="1400">
                <a:solidFill>
                  <a:schemeClr val="tx1"/>
                </a:solidFill>
                <a:latin typeface="Arial" charset="0"/>
                <a:ea typeface="ＭＳ Ｐゴシック" charset="-128"/>
              </a:defRPr>
            </a:lvl6pPr>
            <a:lvl7pPr marL="2971800" indent="-228600" eaLnBrk="0" fontAlgn="base" hangingPunct="0">
              <a:spcBef>
                <a:spcPct val="0"/>
              </a:spcBef>
              <a:spcAft>
                <a:spcPct val="0"/>
              </a:spcAft>
              <a:defRPr sz="1400">
                <a:solidFill>
                  <a:schemeClr val="tx1"/>
                </a:solidFill>
                <a:latin typeface="Arial" charset="0"/>
                <a:ea typeface="ＭＳ Ｐゴシック" charset="-128"/>
              </a:defRPr>
            </a:lvl7pPr>
            <a:lvl8pPr marL="3429000" indent="-228600" eaLnBrk="0" fontAlgn="base" hangingPunct="0">
              <a:spcBef>
                <a:spcPct val="0"/>
              </a:spcBef>
              <a:spcAft>
                <a:spcPct val="0"/>
              </a:spcAft>
              <a:defRPr sz="1400">
                <a:solidFill>
                  <a:schemeClr val="tx1"/>
                </a:solidFill>
                <a:latin typeface="Arial" charset="0"/>
                <a:ea typeface="ＭＳ Ｐゴシック" charset="-128"/>
              </a:defRPr>
            </a:lvl8pPr>
            <a:lvl9pPr marL="3886200" indent="-228600" eaLnBrk="0" fontAlgn="base" hangingPunct="0">
              <a:spcBef>
                <a:spcPct val="0"/>
              </a:spcBef>
              <a:spcAft>
                <a:spcPct val="0"/>
              </a:spcAft>
              <a:defRPr sz="1400">
                <a:solidFill>
                  <a:schemeClr val="tx1"/>
                </a:solidFill>
                <a:latin typeface="Arial" charset="0"/>
                <a:ea typeface="ＭＳ Ｐゴシック" charset="-128"/>
              </a:defRPr>
            </a:lvl9pPr>
          </a:lstStyle>
          <a:p>
            <a:pPr marL="4763" marR="0" lvl="0" indent="0" algn="l" defTabSz="685808" rtl="0" eaLnBrk="1" fontAlgn="auto" latinLnBrk="0" hangingPunct="1">
              <a:lnSpc>
                <a:spcPct val="100000"/>
              </a:lnSpc>
              <a:spcBef>
                <a:spcPts val="0"/>
              </a:spcBef>
              <a:spcAft>
                <a:spcPts val="0"/>
              </a:spcAft>
              <a:buClrTx/>
              <a:buSzTx/>
              <a:buFontTx/>
              <a:buNone/>
              <a:tabLst/>
              <a:defRPr/>
            </a:pPr>
            <a:r>
              <a:rPr kumimoji="0" lang="en-US" altLang="ja-JP" sz="100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X-Force Incident Response</a:t>
            </a:r>
          </a:p>
        </p:txBody>
      </p:sp>
      <p:sp>
        <p:nvSpPr>
          <p:cNvPr id="61" name="Rectangle 12">
            <a:extLst>
              <a:ext uri="{FF2B5EF4-FFF2-40B4-BE49-F238E27FC236}">
                <a16:creationId xmlns:a16="http://schemas.microsoft.com/office/drawing/2014/main" id="{EBBAAF11-E4CE-6E47-9146-8D2C1D9E1EA7}"/>
              </a:ext>
              <a:ext uri="{C183D7F6-B498-43B3-948B-1728B52AA6E4}">
                <adec:decorative xmlns:adec="http://schemas.microsoft.com/office/drawing/2017/decorative" val="1"/>
              </a:ext>
            </a:extLst>
          </p:cNvPr>
          <p:cNvSpPr>
            <a:spLocks noChangeArrowheads="1"/>
          </p:cNvSpPr>
          <p:nvPr>
            <p:custDataLst>
              <p:tags r:id="rId8"/>
            </p:custDataLst>
          </p:nvPr>
        </p:nvSpPr>
        <p:spPr bwMode="gray">
          <a:xfrm>
            <a:off x="3404525" y="2047088"/>
            <a:ext cx="1819880" cy="1380744"/>
          </a:xfrm>
          <a:prstGeom prst="rect">
            <a:avLst/>
          </a:prstGeom>
          <a:solidFill>
            <a:srgbClr val="78A9FF"/>
          </a:solidFill>
          <a:ln w="6350">
            <a:noFill/>
            <a:miter lim="800000"/>
            <a:headEnd/>
            <a:tailEnd/>
          </a:ln>
        </p:spPr>
        <p:txBody>
          <a:bodyPr lIns="137160" tIns="35100" rIns="13500" bIns="35100"/>
          <a:lstStyle>
            <a:lvl1pPr>
              <a:defRPr sz="1400">
                <a:solidFill>
                  <a:schemeClr val="tx1"/>
                </a:solidFill>
                <a:latin typeface="Arial" charset="0"/>
                <a:ea typeface="ＭＳ Ｐゴシック" charset="-128"/>
              </a:defRPr>
            </a:lvl1pPr>
            <a:lvl2pPr marL="234950" indent="-120650">
              <a:defRPr sz="1400">
                <a:solidFill>
                  <a:schemeClr val="tx1"/>
                </a:solidFill>
                <a:latin typeface="Arial" charset="0"/>
                <a:ea typeface="ＭＳ Ｐゴシック" charset="-128"/>
              </a:defRPr>
            </a:lvl2pPr>
            <a:lvl3pPr marL="1143000" indent="-228600">
              <a:defRPr sz="1400">
                <a:solidFill>
                  <a:schemeClr val="tx1"/>
                </a:solidFill>
                <a:latin typeface="Arial" charset="0"/>
                <a:ea typeface="ＭＳ Ｐゴシック" charset="-128"/>
              </a:defRPr>
            </a:lvl3pPr>
            <a:lvl4pPr marL="1600200" indent="-228600">
              <a:defRPr sz="1400">
                <a:solidFill>
                  <a:schemeClr val="tx1"/>
                </a:solidFill>
                <a:latin typeface="Arial" charset="0"/>
                <a:ea typeface="ＭＳ Ｐゴシック" charset="-128"/>
              </a:defRPr>
            </a:lvl4pPr>
            <a:lvl5pPr marL="2057400" indent="-228600">
              <a:defRPr sz="1400">
                <a:solidFill>
                  <a:schemeClr val="tx1"/>
                </a:solidFill>
                <a:latin typeface="Arial" charset="0"/>
                <a:ea typeface="ＭＳ Ｐゴシック" charset="-128"/>
              </a:defRPr>
            </a:lvl5pPr>
            <a:lvl6pPr marL="2514600" indent="-228600" eaLnBrk="0" fontAlgn="base" hangingPunct="0">
              <a:spcBef>
                <a:spcPct val="0"/>
              </a:spcBef>
              <a:spcAft>
                <a:spcPct val="0"/>
              </a:spcAft>
              <a:defRPr sz="1400">
                <a:solidFill>
                  <a:schemeClr val="tx1"/>
                </a:solidFill>
                <a:latin typeface="Arial" charset="0"/>
                <a:ea typeface="ＭＳ Ｐゴシック" charset="-128"/>
              </a:defRPr>
            </a:lvl6pPr>
            <a:lvl7pPr marL="2971800" indent="-228600" eaLnBrk="0" fontAlgn="base" hangingPunct="0">
              <a:spcBef>
                <a:spcPct val="0"/>
              </a:spcBef>
              <a:spcAft>
                <a:spcPct val="0"/>
              </a:spcAft>
              <a:defRPr sz="1400">
                <a:solidFill>
                  <a:schemeClr val="tx1"/>
                </a:solidFill>
                <a:latin typeface="Arial" charset="0"/>
                <a:ea typeface="ＭＳ Ｐゴシック" charset="-128"/>
              </a:defRPr>
            </a:lvl7pPr>
            <a:lvl8pPr marL="3429000" indent="-228600" eaLnBrk="0" fontAlgn="base" hangingPunct="0">
              <a:spcBef>
                <a:spcPct val="0"/>
              </a:spcBef>
              <a:spcAft>
                <a:spcPct val="0"/>
              </a:spcAft>
              <a:defRPr sz="1400">
                <a:solidFill>
                  <a:schemeClr val="tx1"/>
                </a:solidFill>
                <a:latin typeface="Arial" charset="0"/>
                <a:ea typeface="ＭＳ Ｐゴシック" charset="-128"/>
              </a:defRPr>
            </a:lvl8pPr>
            <a:lvl9pPr marL="3886200" indent="-228600" eaLnBrk="0" fontAlgn="base" hangingPunct="0">
              <a:spcBef>
                <a:spcPct val="0"/>
              </a:spcBef>
              <a:spcAft>
                <a:spcPct val="0"/>
              </a:spcAft>
              <a:defRPr sz="1400">
                <a:solidFill>
                  <a:schemeClr val="tx1"/>
                </a:solidFill>
                <a:latin typeface="Arial" charset="0"/>
                <a:ea typeface="ＭＳ Ｐゴシック" charset="-128"/>
              </a:defRPr>
            </a:lvl9pPr>
          </a:lstStyle>
          <a:p>
            <a:pPr marL="0" marR="0" lvl="0" indent="0" algn="l" defTabSz="685808" rtl="0" eaLnBrk="1" fontAlgn="auto" latinLnBrk="0" hangingPunct="1">
              <a:lnSpc>
                <a:spcPct val="100000"/>
              </a:lnSpc>
              <a:spcBef>
                <a:spcPts val="0"/>
              </a:spcBef>
              <a:spcAft>
                <a:spcPts val="0"/>
              </a:spcAft>
              <a:buClr>
                <a:srgbClr val="EAEAEA"/>
              </a:buClr>
              <a:buSzTx/>
              <a:buFontTx/>
              <a:buNone/>
              <a:tabLst/>
              <a:defRPr/>
            </a:pPr>
            <a:r>
              <a:rPr kumimoji="0" lang="en-US" altLang="ja-JP" sz="80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Threat actors / Groups</a:t>
            </a:r>
          </a:p>
          <a:p>
            <a:pPr marL="63501" marR="0" lvl="1" indent="-57151" algn="l" defTabSz="685808" rtl="0" eaLnBrk="1" fontAlgn="auto" latinLnBrk="0" hangingPunct="1">
              <a:lnSpc>
                <a:spcPct val="100000"/>
              </a:lnSpc>
              <a:spcBef>
                <a:spcPts val="0"/>
              </a:spcBef>
              <a:spcAft>
                <a:spcPts val="0"/>
              </a:spcAft>
              <a:buClr>
                <a:srgbClr val="000000"/>
              </a:buClr>
              <a:buSzTx/>
              <a:buFontTx/>
              <a:buChar char="•"/>
              <a:tabLst/>
              <a:defRPr/>
            </a:pPr>
            <a:r>
              <a:rPr kumimoji="0" lang="en-US" altLang="ja-JP" sz="80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8.5M+ artifacts</a:t>
            </a:r>
          </a:p>
          <a:p>
            <a:pPr marL="63501" marR="0" lvl="1" indent="-57151" algn="l" defTabSz="685808" rtl="0" eaLnBrk="1" fontAlgn="auto" latinLnBrk="0" hangingPunct="1">
              <a:lnSpc>
                <a:spcPct val="100000"/>
              </a:lnSpc>
              <a:spcBef>
                <a:spcPts val="0"/>
              </a:spcBef>
              <a:spcAft>
                <a:spcPts val="0"/>
              </a:spcAft>
              <a:buClr>
                <a:srgbClr val="000000"/>
              </a:buClr>
              <a:buSzTx/>
              <a:buFontTx/>
              <a:buChar char="•"/>
              <a:tabLst/>
              <a:defRPr/>
            </a:pPr>
            <a:endParaRPr kumimoji="0" lang="en-US" altLang="ja-JP" sz="80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6350" marR="0" lvl="1" indent="0" algn="l" defTabSz="685808" rtl="0" eaLnBrk="1" fontAlgn="auto" latinLnBrk="0" hangingPunct="1">
              <a:lnSpc>
                <a:spcPct val="100000"/>
              </a:lnSpc>
              <a:spcBef>
                <a:spcPts val="0"/>
              </a:spcBef>
              <a:spcAft>
                <a:spcPts val="0"/>
              </a:spcAft>
              <a:buClr>
                <a:srgbClr val="000000"/>
              </a:buClr>
              <a:buSzTx/>
              <a:buFontTx/>
              <a:buNone/>
              <a:tabLst/>
              <a:defRPr/>
            </a:pPr>
            <a:r>
              <a:rPr kumimoji="0" lang="en-US" altLang="ja-JP" sz="80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Incident Response</a:t>
            </a:r>
          </a:p>
          <a:p>
            <a:pPr marL="63501" marR="0" lvl="1" indent="-57151" algn="l" defTabSz="685808" rtl="0" eaLnBrk="1" fontAlgn="auto" latinLnBrk="0" hangingPunct="1">
              <a:lnSpc>
                <a:spcPct val="100000"/>
              </a:lnSpc>
              <a:spcBef>
                <a:spcPts val="0"/>
              </a:spcBef>
              <a:spcAft>
                <a:spcPts val="0"/>
              </a:spcAft>
              <a:buClr>
                <a:srgbClr val="000000"/>
              </a:buClr>
              <a:buSzTx/>
              <a:buFontTx/>
              <a:buChar char="•"/>
              <a:tabLst/>
              <a:defRPr/>
            </a:pPr>
            <a:r>
              <a:rPr kumimoji="0" lang="en-US" altLang="ja-JP" sz="80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worldwide engagements</a:t>
            </a:r>
          </a:p>
          <a:p>
            <a:pPr marL="63501" marR="0" lvl="1" indent="-57151" algn="l" defTabSz="685808" rtl="0" eaLnBrk="1" fontAlgn="auto" latinLnBrk="0" hangingPunct="1">
              <a:lnSpc>
                <a:spcPct val="100000"/>
              </a:lnSpc>
              <a:spcBef>
                <a:spcPts val="0"/>
              </a:spcBef>
              <a:spcAft>
                <a:spcPts val="0"/>
              </a:spcAft>
              <a:buClr>
                <a:srgbClr val="000000"/>
              </a:buClr>
              <a:buSzTx/>
              <a:buFontTx/>
              <a:buChar char="•"/>
              <a:tabLst/>
              <a:defRPr/>
            </a:pPr>
            <a:endParaRPr kumimoji="0" lang="en-US" altLang="ja-JP" sz="80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685808" rtl="0" eaLnBrk="1" fontAlgn="auto" latinLnBrk="0" hangingPunct="1">
              <a:lnSpc>
                <a:spcPct val="100000"/>
              </a:lnSpc>
              <a:spcBef>
                <a:spcPts val="300"/>
              </a:spcBef>
              <a:spcAft>
                <a:spcPts val="0"/>
              </a:spcAft>
              <a:buClr>
                <a:srgbClr val="EAEAEA"/>
              </a:buClr>
              <a:buSzTx/>
              <a:buFontTx/>
              <a:buNone/>
              <a:tabLst/>
              <a:defRPr/>
            </a:pPr>
            <a:r>
              <a:rPr kumimoji="0" lang="en-US" altLang="ja-JP" sz="80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Dark Web</a:t>
            </a:r>
          </a:p>
          <a:p>
            <a:pPr marL="63501" marR="0" lvl="1" indent="-57151" algn="l" defTabSz="685808" rtl="0" eaLnBrk="1" fontAlgn="auto" latinLnBrk="0" hangingPunct="1">
              <a:lnSpc>
                <a:spcPct val="100000"/>
              </a:lnSpc>
              <a:spcBef>
                <a:spcPts val="0"/>
              </a:spcBef>
              <a:spcAft>
                <a:spcPts val="0"/>
              </a:spcAft>
              <a:buClr>
                <a:srgbClr val="000000"/>
              </a:buClr>
              <a:buSzTx/>
              <a:buFontTx/>
              <a:buChar char="•"/>
              <a:tabLst/>
              <a:defRPr/>
            </a:pPr>
            <a:r>
              <a:rPr kumimoji="0" lang="en-US" altLang="ja-JP" sz="80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750M+ documents</a:t>
            </a:r>
          </a:p>
          <a:p>
            <a:pPr marL="0" marR="0" lvl="0" indent="0" algn="l" defTabSz="685808" rtl="0" eaLnBrk="1" fontAlgn="auto" latinLnBrk="0" hangingPunct="1">
              <a:lnSpc>
                <a:spcPct val="100000"/>
              </a:lnSpc>
              <a:spcBef>
                <a:spcPts val="300"/>
              </a:spcBef>
              <a:spcAft>
                <a:spcPts val="0"/>
              </a:spcAft>
              <a:buClr>
                <a:srgbClr val="EAEAEA"/>
              </a:buClr>
              <a:buSzTx/>
              <a:buFontTx/>
              <a:buNone/>
              <a:tabLst/>
              <a:defRPr/>
            </a:pPr>
            <a:r>
              <a:rPr kumimoji="0" lang="en-US" altLang="ja-JP" sz="80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Malware</a:t>
            </a:r>
          </a:p>
          <a:p>
            <a:pPr marL="63501" marR="0" lvl="1" indent="-57151" algn="l" defTabSz="685808" rtl="0" eaLnBrk="1" fontAlgn="auto" latinLnBrk="0" hangingPunct="1">
              <a:lnSpc>
                <a:spcPct val="100000"/>
              </a:lnSpc>
              <a:spcBef>
                <a:spcPts val="0"/>
              </a:spcBef>
              <a:spcAft>
                <a:spcPts val="0"/>
              </a:spcAft>
              <a:buClr>
                <a:srgbClr val="000000"/>
              </a:buClr>
              <a:buSzTx/>
              <a:buFontTx/>
              <a:buChar char="•"/>
              <a:tabLst/>
              <a:defRPr/>
            </a:pPr>
            <a:r>
              <a:rPr kumimoji="0" lang="en-US" altLang="ja-JP" sz="80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100k+ samples / day</a:t>
            </a:r>
          </a:p>
        </p:txBody>
      </p:sp>
      <p:sp>
        <p:nvSpPr>
          <p:cNvPr id="63" name="Line 4">
            <a:extLst>
              <a:ext uri="{FF2B5EF4-FFF2-40B4-BE49-F238E27FC236}">
                <a16:creationId xmlns:a16="http://schemas.microsoft.com/office/drawing/2014/main" id="{1CAA9244-7164-5A48-97E7-82336C121446}"/>
              </a:ext>
              <a:ext uri="{C183D7F6-B498-43B3-948B-1728B52AA6E4}">
                <adec:decorative xmlns:adec="http://schemas.microsoft.com/office/drawing/2017/decorative" val="1"/>
              </a:ext>
            </a:extLst>
          </p:cNvPr>
          <p:cNvSpPr>
            <a:spLocks noChangeShapeType="1"/>
          </p:cNvSpPr>
          <p:nvPr/>
        </p:nvSpPr>
        <p:spPr bwMode="auto">
          <a:xfrm>
            <a:off x="5877798" y="614717"/>
            <a:ext cx="0" cy="78008"/>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pPr marL="0" marR="0" lvl="0" indent="0" algn="l" defTabSz="685808" rtl="0" eaLnBrk="1" fontAlgn="auto" latinLnBrk="0" hangingPunct="1">
              <a:lnSpc>
                <a:spcPct val="100000"/>
              </a:lnSpc>
              <a:spcBef>
                <a:spcPts val="0"/>
              </a:spcBef>
              <a:spcAft>
                <a:spcPts val="0"/>
              </a:spcAft>
              <a:buClrTx/>
              <a:buSzTx/>
              <a:buFontTx/>
              <a:buNone/>
              <a:tabLst/>
              <a:defRPr/>
            </a:pPr>
            <a:endParaRPr kumimoji="0" lang="en-US" sz="1013" u="none" strike="noStrike" kern="0" cap="none" spc="0" normalizeH="0" baseline="0" noProof="0" dirty="0">
              <a:ln>
                <a:noFill/>
              </a:ln>
              <a:solidFill>
                <a:srgbClr val="000000"/>
              </a:solidFill>
              <a:effectLst/>
              <a:uLnTx/>
              <a:uFillTx/>
              <a:latin typeface="Arial Narrow" panose="020B0604020202020204" pitchFamily="34" charset="0"/>
              <a:cs typeface="Arial Narrow" panose="020B0604020202020204" pitchFamily="34" charset="0"/>
            </a:endParaRPr>
          </a:p>
        </p:txBody>
      </p:sp>
      <p:sp>
        <p:nvSpPr>
          <p:cNvPr id="57" name="Rectangle 14">
            <a:extLst>
              <a:ext uri="{FF2B5EF4-FFF2-40B4-BE49-F238E27FC236}">
                <a16:creationId xmlns:a16="http://schemas.microsoft.com/office/drawing/2014/main" id="{50AD65E2-F8FD-4C44-8D67-229C39B5A923}"/>
              </a:ext>
              <a:ext uri="{C183D7F6-B498-43B3-948B-1728B52AA6E4}">
                <adec:decorative xmlns:adec="http://schemas.microsoft.com/office/drawing/2017/decorative" val="1"/>
              </a:ext>
            </a:extLst>
          </p:cNvPr>
          <p:cNvSpPr>
            <a:spLocks noChangeArrowheads="1"/>
          </p:cNvSpPr>
          <p:nvPr>
            <p:custDataLst>
              <p:tags r:id="rId9"/>
            </p:custDataLst>
          </p:nvPr>
        </p:nvSpPr>
        <p:spPr bwMode="auto">
          <a:xfrm>
            <a:off x="5243302" y="1785153"/>
            <a:ext cx="1819880" cy="263128"/>
          </a:xfrm>
          <a:prstGeom prst="rect">
            <a:avLst/>
          </a:prstGeom>
          <a:solidFill>
            <a:srgbClr val="78A9FF"/>
          </a:solidFill>
          <a:ln w="6350">
            <a:noFill/>
          </a:ln>
        </p:spPr>
        <p:txBody>
          <a:bodyPr lIns="137160" rIns="9144" anchor="ctr"/>
          <a:lstStyle>
            <a:lvl1pPr>
              <a:defRPr sz="1400">
                <a:solidFill>
                  <a:schemeClr val="tx1"/>
                </a:solidFill>
                <a:latin typeface="Arial" charset="0"/>
                <a:ea typeface="ＭＳ Ｐゴシック" charset="-128"/>
              </a:defRPr>
            </a:lvl1pPr>
            <a:lvl2pPr marL="742950" indent="-285750">
              <a:defRPr sz="1400">
                <a:solidFill>
                  <a:schemeClr val="tx1"/>
                </a:solidFill>
                <a:latin typeface="Arial" charset="0"/>
                <a:ea typeface="ＭＳ Ｐゴシック" charset="-128"/>
              </a:defRPr>
            </a:lvl2pPr>
            <a:lvl3pPr marL="1143000" indent="-228600">
              <a:defRPr sz="1400">
                <a:solidFill>
                  <a:schemeClr val="tx1"/>
                </a:solidFill>
                <a:latin typeface="Arial" charset="0"/>
                <a:ea typeface="ＭＳ Ｐゴシック" charset="-128"/>
              </a:defRPr>
            </a:lvl3pPr>
            <a:lvl4pPr marL="1600200" indent="-228600">
              <a:defRPr sz="1400">
                <a:solidFill>
                  <a:schemeClr val="tx1"/>
                </a:solidFill>
                <a:latin typeface="Arial" charset="0"/>
                <a:ea typeface="ＭＳ Ｐゴシック" charset="-128"/>
              </a:defRPr>
            </a:lvl4pPr>
            <a:lvl5pPr marL="2057400" indent="-228600">
              <a:defRPr sz="1400">
                <a:solidFill>
                  <a:schemeClr val="tx1"/>
                </a:solidFill>
                <a:latin typeface="Arial" charset="0"/>
                <a:ea typeface="ＭＳ Ｐゴシック" charset="-128"/>
              </a:defRPr>
            </a:lvl5pPr>
            <a:lvl6pPr marL="2514600" indent="-228600" eaLnBrk="0" fontAlgn="base" hangingPunct="0">
              <a:spcBef>
                <a:spcPct val="0"/>
              </a:spcBef>
              <a:spcAft>
                <a:spcPct val="0"/>
              </a:spcAft>
              <a:defRPr sz="1400">
                <a:solidFill>
                  <a:schemeClr val="tx1"/>
                </a:solidFill>
                <a:latin typeface="Arial" charset="0"/>
                <a:ea typeface="ＭＳ Ｐゴシック" charset="-128"/>
              </a:defRPr>
            </a:lvl6pPr>
            <a:lvl7pPr marL="2971800" indent="-228600" eaLnBrk="0" fontAlgn="base" hangingPunct="0">
              <a:spcBef>
                <a:spcPct val="0"/>
              </a:spcBef>
              <a:spcAft>
                <a:spcPct val="0"/>
              </a:spcAft>
              <a:defRPr sz="1400">
                <a:solidFill>
                  <a:schemeClr val="tx1"/>
                </a:solidFill>
                <a:latin typeface="Arial" charset="0"/>
                <a:ea typeface="ＭＳ Ｐゴシック" charset="-128"/>
              </a:defRPr>
            </a:lvl7pPr>
            <a:lvl8pPr marL="3429000" indent="-228600" eaLnBrk="0" fontAlgn="base" hangingPunct="0">
              <a:spcBef>
                <a:spcPct val="0"/>
              </a:spcBef>
              <a:spcAft>
                <a:spcPct val="0"/>
              </a:spcAft>
              <a:defRPr sz="1400">
                <a:solidFill>
                  <a:schemeClr val="tx1"/>
                </a:solidFill>
                <a:latin typeface="Arial" charset="0"/>
                <a:ea typeface="ＭＳ Ｐゴシック" charset="-128"/>
              </a:defRPr>
            </a:lvl8pPr>
            <a:lvl9pPr marL="3886200" indent="-228600" eaLnBrk="0" fontAlgn="base" hangingPunct="0">
              <a:spcBef>
                <a:spcPct val="0"/>
              </a:spcBef>
              <a:spcAft>
                <a:spcPct val="0"/>
              </a:spcAft>
              <a:defRPr sz="1400">
                <a:solidFill>
                  <a:schemeClr val="tx1"/>
                </a:solidFill>
                <a:latin typeface="Arial" charset="0"/>
                <a:ea typeface="ＭＳ Ｐゴシック" charset="-128"/>
              </a:defRPr>
            </a:lvl9pPr>
          </a:lstStyle>
          <a:p>
            <a:pPr marL="4763" marR="0" lvl="0" indent="0" algn="l" defTabSz="685808" rtl="0" eaLnBrk="1" fontAlgn="auto" latinLnBrk="0" hangingPunct="1">
              <a:lnSpc>
                <a:spcPct val="100000"/>
              </a:lnSpc>
              <a:spcBef>
                <a:spcPts val="0"/>
              </a:spcBef>
              <a:spcAft>
                <a:spcPts val="0"/>
              </a:spcAft>
              <a:buClrTx/>
              <a:buSzTx/>
              <a:buFontTx/>
              <a:buNone/>
              <a:tabLst/>
              <a:defRPr/>
            </a:pPr>
            <a:r>
              <a:rPr kumimoji="0" lang="en-US" altLang="ja-JP" sz="100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Managed Security Services</a:t>
            </a:r>
          </a:p>
        </p:txBody>
      </p:sp>
      <p:sp>
        <p:nvSpPr>
          <p:cNvPr id="58" name="Rectangle 15">
            <a:extLst>
              <a:ext uri="{FF2B5EF4-FFF2-40B4-BE49-F238E27FC236}">
                <a16:creationId xmlns:a16="http://schemas.microsoft.com/office/drawing/2014/main" id="{B7050752-1558-7A47-83F8-97E5623BF801}"/>
              </a:ext>
              <a:ext uri="{C183D7F6-B498-43B3-948B-1728B52AA6E4}">
                <adec:decorative xmlns:adec="http://schemas.microsoft.com/office/drawing/2017/decorative" val="1"/>
              </a:ext>
            </a:extLst>
          </p:cNvPr>
          <p:cNvSpPr>
            <a:spLocks noChangeArrowheads="1"/>
          </p:cNvSpPr>
          <p:nvPr>
            <p:custDataLst>
              <p:tags r:id="rId10"/>
            </p:custDataLst>
          </p:nvPr>
        </p:nvSpPr>
        <p:spPr bwMode="gray">
          <a:xfrm>
            <a:off x="5243302" y="2047090"/>
            <a:ext cx="1819880" cy="1380744"/>
          </a:xfrm>
          <a:prstGeom prst="rect">
            <a:avLst/>
          </a:prstGeom>
          <a:solidFill>
            <a:srgbClr val="78A9FF"/>
          </a:solidFill>
          <a:ln w="6350">
            <a:noFill/>
            <a:miter lim="800000"/>
            <a:headEnd/>
            <a:tailEnd/>
          </a:ln>
        </p:spPr>
        <p:txBody>
          <a:bodyPr lIns="137160" tIns="35100" rIns="13500" bIns="35100"/>
          <a:lstStyle>
            <a:lvl1pPr>
              <a:defRPr sz="1400">
                <a:solidFill>
                  <a:schemeClr val="tx1"/>
                </a:solidFill>
                <a:latin typeface="Arial" charset="0"/>
                <a:ea typeface="ＭＳ Ｐゴシック" charset="-128"/>
              </a:defRPr>
            </a:lvl1pPr>
            <a:lvl2pPr marL="234950" indent="-120650">
              <a:defRPr sz="1400">
                <a:solidFill>
                  <a:schemeClr val="tx1"/>
                </a:solidFill>
                <a:latin typeface="Arial" charset="0"/>
                <a:ea typeface="ＭＳ Ｐゴシック" charset="-128"/>
              </a:defRPr>
            </a:lvl2pPr>
            <a:lvl3pPr marL="1143000" indent="-228600">
              <a:defRPr sz="1400">
                <a:solidFill>
                  <a:schemeClr val="tx1"/>
                </a:solidFill>
                <a:latin typeface="Arial" charset="0"/>
                <a:ea typeface="ＭＳ Ｐゴシック" charset="-128"/>
              </a:defRPr>
            </a:lvl3pPr>
            <a:lvl4pPr marL="1600200" indent="-228600">
              <a:defRPr sz="1400">
                <a:solidFill>
                  <a:schemeClr val="tx1"/>
                </a:solidFill>
                <a:latin typeface="Arial" charset="0"/>
                <a:ea typeface="ＭＳ Ｐゴシック" charset="-128"/>
              </a:defRPr>
            </a:lvl4pPr>
            <a:lvl5pPr marL="2057400" indent="-228600">
              <a:defRPr sz="1400">
                <a:solidFill>
                  <a:schemeClr val="tx1"/>
                </a:solidFill>
                <a:latin typeface="Arial" charset="0"/>
                <a:ea typeface="ＭＳ Ｐゴシック" charset="-128"/>
              </a:defRPr>
            </a:lvl5pPr>
            <a:lvl6pPr marL="2514600" indent="-228600" eaLnBrk="0" fontAlgn="base" hangingPunct="0">
              <a:spcBef>
                <a:spcPct val="0"/>
              </a:spcBef>
              <a:spcAft>
                <a:spcPct val="0"/>
              </a:spcAft>
              <a:defRPr sz="1400">
                <a:solidFill>
                  <a:schemeClr val="tx1"/>
                </a:solidFill>
                <a:latin typeface="Arial" charset="0"/>
                <a:ea typeface="ＭＳ Ｐゴシック" charset="-128"/>
              </a:defRPr>
            </a:lvl6pPr>
            <a:lvl7pPr marL="2971800" indent="-228600" eaLnBrk="0" fontAlgn="base" hangingPunct="0">
              <a:spcBef>
                <a:spcPct val="0"/>
              </a:spcBef>
              <a:spcAft>
                <a:spcPct val="0"/>
              </a:spcAft>
              <a:defRPr sz="1400">
                <a:solidFill>
                  <a:schemeClr val="tx1"/>
                </a:solidFill>
                <a:latin typeface="Arial" charset="0"/>
                <a:ea typeface="ＭＳ Ｐゴシック" charset="-128"/>
              </a:defRPr>
            </a:lvl7pPr>
            <a:lvl8pPr marL="3429000" indent="-228600" eaLnBrk="0" fontAlgn="base" hangingPunct="0">
              <a:spcBef>
                <a:spcPct val="0"/>
              </a:spcBef>
              <a:spcAft>
                <a:spcPct val="0"/>
              </a:spcAft>
              <a:defRPr sz="1400">
                <a:solidFill>
                  <a:schemeClr val="tx1"/>
                </a:solidFill>
                <a:latin typeface="Arial" charset="0"/>
                <a:ea typeface="ＭＳ Ｐゴシック" charset="-128"/>
              </a:defRPr>
            </a:lvl8pPr>
            <a:lvl9pPr marL="3886200" indent="-228600" eaLnBrk="0" fontAlgn="base" hangingPunct="0">
              <a:spcBef>
                <a:spcPct val="0"/>
              </a:spcBef>
              <a:spcAft>
                <a:spcPct val="0"/>
              </a:spcAft>
              <a:defRPr sz="1400">
                <a:solidFill>
                  <a:schemeClr val="tx1"/>
                </a:solidFill>
                <a:latin typeface="Arial" charset="0"/>
                <a:ea typeface="ＭＳ Ｐゴシック" charset="-128"/>
              </a:defRPr>
            </a:lvl9pPr>
          </a:lstStyle>
          <a:p>
            <a:pPr marL="0" marR="0" lvl="0" indent="0" algn="l" defTabSz="685808" rtl="0" eaLnBrk="1" fontAlgn="auto" latinLnBrk="0" hangingPunct="1">
              <a:lnSpc>
                <a:spcPct val="100000"/>
              </a:lnSpc>
              <a:spcBef>
                <a:spcPts val="0"/>
              </a:spcBef>
              <a:spcAft>
                <a:spcPts val="0"/>
              </a:spcAft>
              <a:buClr>
                <a:srgbClr val="EAEAEA"/>
              </a:buClr>
              <a:buSzTx/>
              <a:buFontTx/>
              <a:buNone/>
              <a:tabLst/>
              <a:defRPr/>
            </a:pPr>
            <a:r>
              <a:rPr kumimoji="0" lang="en-US" altLang="ja-JP" sz="80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Endpoints</a:t>
            </a:r>
          </a:p>
          <a:p>
            <a:pPr marL="63501" marR="0" lvl="1" indent="-57151" algn="l" defTabSz="685808" rtl="0" eaLnBrk="1" fontAlgn="auto" latinLnBrk="0" hangingPunct="1">
              <a:lnSpc>
                <a:spcPct val="100000"/>
              </a:lnSpc>
              <a:spcBef>
                <a:spcPts val="0"/>
              </a:spcBef>
              <a:spcAft>
                <a:spcPts val="0"/>
              </a:spcAft>
              <a:buClr>
                <a:srgbClr val="000000"/>
              </a:buClr>
              <a:buSzTx/>
              <a:buFontTx/>
              <a:buChar char="•"/>
              <a:tabLst/>
              <a:defRPr/>
            </a:pPr>
            <a:r>
              <a:rPr kumimoji="0" lang="en-US" altLang="ja-JP" sz="80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250k+ managed</a:t>
            </a:r>
          </a:p>
          <a:p>
            <a:pPr marL="63501" marR="0" lvl="1" indent="-57151" algn="l" defTabSz="685808" rtl="0" eaLnBrk="1" fontAlgn="auto" latinLnBrk="0" hangingPunct="1">
              <a:lnSpc>
                <a:spcPct val="100000"/>
              </a:lnSpc>
              <a:spcBef>
                <a:spcPts val="0"/>
              </a:spcBef>
              <a:spcAft>
                <a:spcPts val="0"/>
              </a:spcAft>
              <a:buClr>
                <a:srgbClr val="000000"/>
              </a:buClr>
              <a:buSzTx/>
              <a:buFontTx/>
              <a:buChar char="•"/>
              <a:tabLst/>
              <a:defRPr/>
            </a:pPr>
            <a:endParaRPr kumimoji="0" lang="en-US" altLang="ja-JP" sz="80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685808" rtl="0" eaLnBrk="1" fontAlgn="auto" latinLnBrk="0" hangingPunct="1">
              <a:lnSpc>
                <a:spcPct val="100000"/>
              </a:lnSpc>
              <a:spcBef>
                <a:spcPts val="300"/>
              </a:spcBef>
              <a:spcAft>
                <a:spcPts val="0"/>
              </a:spcAft>
              <a:buClr>
                <a:srgbClr val="EAEAEA"/>
              </a:buClr>
              <a:buSzTx/>
              <a:buFontTx/>
              <a:buNone/>
              <a:tabLst/>
              <a:defRPr/>
            </a:pPr>
            <a:r>
              <a:rPr kumimoji="0" lang="en-US" altLang="ja-JP" sz="80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Security Devices</a:t>
            </a:r>
          </a:p>
          <a:p>
            <a:pPr marL="63501" marR="0" lvl="1" indent="-57151" algn="l" defTabSz="685808" rtl="0" eaLnBrk="1" fontAlgn="auto" latinLnBrk="0" hangingPunct="1">
              <a:lnSpc>
                <a:spcPct val="100000"/>
              </a:lnSpc>
              <a:spcBef>
                <a:spcPts val="0"/>
              </a:spcBef>
              <a:spcAft>
                <a:spcPts val="0"/>
              </a:spcAft>
              <a:buClr>
                <a:srgbClr val="000000"/>
              </a:buClr>
              <a:buSzTx/>
              <a:buFontTx/>
              <a:buChar char="•"/>
              <a:tabLst/>
              <a:defRPr/>
            </a:pPr>
            <a:r>
              <a:rPr kumimoji="0" lang="en-US" altLang="ja-JP" sz="80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22,000+ managed</a:t>
            </a:r>
          </a:p>
          <a:p>
            <a:pPr marL="0" marR="0" lvl="0" indent="0" algn="l" defTabSz="685808" rtl="0" eaLnBrk="1" fontAlgn="auto" latinLnBrk="0" hangingPunct="1">
              <a:lnSpc>
                <a:spcPct val="100000"/>
              </a:lnSpc>
              <a:spcBef>
                <a:spcPts val="300"/>
              </a:spcBef>
              <a:spcAft>
                <a:spcPts val="0"/>
              </a:spcAft>
              <a:buClr>
                <a:srgbClr val="EAEAEA"/>
              </a:buClr>
              <a:buSzTx/>
              <a:buFontTx/>
              <a:buNone/>
              <a:tabLst/>
              <a:defRPr/>
            </a:pPr>
            <a:r>
              <a:rPr kumimoji="0" lang="en-US" altLang="ja-JP" sz="80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Security Events</a:t>
            </a:r>
          </a:p>
          <a:p>
            <a:pPr marL="63501" marR="0" lvl="1" indent="-57151" algn="l" defTabSz="685808" rtl="0" eaLnBrk="1" fontAlgn="auto" latinLnBrk="0" hangingPunct="1">
              <a:lnSpc>
                <a:spcPct val="100000"/>
              </a:lnSpc>
              <a:spcBef>
                <a:spcPts val="0"/>
              </a:spcBef>
              <a:spcAft>
                <a:spcPts val="0"/>
              </a:spcAft>
              <a:buClr>
                <a:srgbClr val="000000"/>
              </a:buClr>
              <a:buSzTx/>
              <a:buFontTx/>
              <a:buChar char="•"/>
              <a:tabLst/>
              <a:defRPr/>
            </a:pPr>
            <a:r>
              <a:rPr kumimoji="0" lang="en-US" altLang="ja-JP" sz="80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50B+ analyzed / day</a:t>
            </a:r>
          </a:p>
          <a:p>
            <a:pPr marL="63501" marR="0" lvl="1" indent="-57151" algn="l" defTabSz="685808" rtl="0" eaLnBrk="1" fontAlgn="auto" latinLnBrk="0" hangingPunct="1">
              <a:lnSpc>
                <a:spcPct val="100000"/>
              </a:lnSpc>
              <a:spcBef>
                <a:spcPts val="0"/>
              </a:spcBef>
              <a:spcAft>
                <a:spcPts val="0"/>
              </a:spcAft>
              <a:buClr>
                <a:srgbClr val="000000"/>
              </a:buClr>
              <a:buSzTx/>
              <a:buFontTx/>
              <a:buChar char="•"/>
              <a:tabLst/>
              <a:defRPr/>
            </a:pPr>
            <a:endParaRPr kumimoji="0" lang="en-US" altLang="ja-JP" sz="80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685808" rtl="0" eaLnBrk="1" fontAlgn="auto" latinLnBrk="0" hangingPunct="1">
              <a:lnSpc>
                <a:spcPct val="100000"/>
              </a:lnSpc>
              <a:spcBef>
                <a:spcPts val="300"/>
              </a:spcBef>
              <a:spcAft>
                <a:spcPts val="0"/>
              </a:spcAft>
              <a:buClr>
                <a:srgbClr val="EAEAEA"/>
              </a:buClr>
              <a:buSzTx/>
              <a:buFontTx/>
              <a:buNone/>
              <a:tabLst/>
              <a:defRPr/>
            </a:pPr>
            <a:r>
              <a:rPr kumimoji="0" lang="en-US" altLang="ja-JP" sz="80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Global Visibility</a:t>
            </a:r>
          </a:p>
          <a:p>
            <a:pPr marL="63501" marR="0" lvl="1" indent="-57151" algn="l" defTabSz="685808" rtl="0" eaLnBrk="1" fontAlgn="auto" latinLnBrk="0" hangingPunct="1">
              <a:lnSpc>
                <a:spcPct val="100000"/>
              </a:lnSpc>
              <a:spcBef>
                <a:spcPts val="0"/>
              </a:spcBef>
              <a:spcAft>
                <a:spcPts val="0"/>
              </a:spcAft>
              <a:buClr>
                <a:srgbClr val="000000"/>
              </a:buClr>
              <a:buSzTx/>
              <a:buFontTx/>
              <a:buChar char="•"/>
              <a:tabLst/>
              <a:defRPr/>
            </a:pPr>
            <a:r>
              <a:rPr kumimoji="0" lang="en-US" altLang="ja-JP" sz="80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130+ countries</a:t>
            </a:r>
          </a:p>
        </p:txBody>
      </p:sp>
      <p:sp>
        <p:nvSpPr>
          <p:cNvPr id="6" name="Rectangle 14">
            <a:extLst>
              <a:ext uri="{FF2B5EF4-FFF2-40B4-BE49-F238E27FC236}">
                <a16:creationId xmlns:a16="http://schemas.microsoft.com/office/drawing/2014/main" id="{9F6534DA-7353-7EFA-3D7F-055B943A5A74}"/>
              </a:ext>
              <a:ext uri="{C183D7F6-B498-43B3-948B-1728B52AA6E4}">
                <adec:decorative xmlns:adec="http://schemas.microsoft.com/office/drawing/2017/decorative" val="1"/>
              </a:ext>
            </a:extLst>
          </p:cNvPr>
          <p:cNvSpPr>
            <a:spLocks noChangeArrowheads="1"/>
          </p:cNvSpPr>
          <p:nvPr>
            <p:custDataLst>
              <p:tags r:id="rId11"/>
            </p:custDataLst>
          </p:nvPr>
        </p:nvSpPr>
        <p:spPr bwMode="auto">
          <a:xfrm>
            <a:off x="7092263" y="1785152"/>
            <a:ext cx="1819880" cy="263128"/>
          </a:xfrm>
          <a:prstGeom prst="rect">
            <a:avLst/>
          </a:prstGeom>
          <a:solidFill>
            <a:srgbClr val="78A9FF"/>
          </a:solidFill>
          <a:ln w="6350">
            <a:noFill/>
          </a:ln>
        </p:spPr>
        <p:txBody>
          <a:bodyPr lIns="137160" rIns="9144" anchor="ctr"/>
          <a:lstStyle>
            <a:lvl1pPr>
              <a:defRPr sz="1400">
                <a:solidFill>
                  <a:schemeClr val="tx1"/>
                </a:solidFill>
                <a:latin typeface="Arial" charset="0"/>
                <a:ea typeface="ＭＳ Ｐゴシック" charset="-128"/>
              </a:defRPr>
            </a:lvl1pPr>
            <a:lvl2pPr marL="742950" indent="-285750">
              <a:defRPr sz="1400">
                <a:solidFill>
                  <a:schemeClr val="tx1"/>
                </a:solidFill>
                <a:latin typeface="Arial" charset="0"/>
                <a:ea typeface="ＭＳ Ｐゴシック" charset="-128"/>
              </a:defRPr>
            </a:lvl2pPr>
            <a:lvl3pPr marL="1143000" indent="-228600">
              <a:defRPr sz="1400">
                <a:solidFill>
                  <a:schemeClr val="tx1"/>
                </a:solidFill>
                <a:latin typeface="Arial" charset="0"/>
                <a:ea typeface="ＭＳ Ｐゴシック" charset="-128"/>
              </a:defRPr>
            </a:lvl3pPr>
            <a:lvl4pPr marL="1600200" indent="-228600">
              <a:defRPr sz="1400">
                <a:solidFill>
                  <a:schemeClr val="tx1"/>
                </a:solidFill>
                <a:latin typeface="Arial" charset="0"/>
                <a:ea typeface="ＭＳ Ｐゴシック" charset="-128"/>
              </a:defRPr>
            </a:lvl4pPr>
            <a:lvl5pPr marL="2057400" indent="-228600">
              <a:defRPr sz="1400">
                <a:solidFill>
                  <a:schemeClr val="tx1"/>
                </a:solidFill>
                <a:latin typeface="Arial" charset="0"/>
                <a:ea typeface="ＭＳ Ｐゴシック" charset="-128"/>
              </a:defRPr>
            </a:lvl5pPr>
            <a:lvl6pPr marL="2514600" indent="-228600" eaLnBrk="0" fontAlgn="base" hangingPunct="0">
              <a:spcBef>
                <a:spcPct val="0"/>
              </a:spcBef>
              <a:spcAft>
                <a:spcPct val="0"/>
              </a:spcAft>
              <a:defRPr sz="1400">
                <a:solidFill>
                  <a:schemeClr val="tx1"/>
                </a:solidFill>
                <a:latin typeface="Arial" charset="0"/>
                <a:ea typeface="ＭＳ Ｐゴシック" charset="-128"/>
              </a:defRPr>
            </a:lvl6pPr>
            <a:lvl7pPr marL="2971800" indent="-228600" eaLnBrk="0" fontAlgn="base" hangingPunct="0">
              <a:spcBef>
                <a:spcPct val="0"/>
              </a:spcBef>
              <a:spcAft>
                <a:spcPct val="0"/>
              </a:spcAft>
              <a:defRPr sz="1400">
                <a:solidFill>
                  <a:schemeClr val="tx1"/>
                </a:solidFill>
                <a:latin typeface="Arial" charset="0"/>
                <a:ea typeface="ＭＳ Ｐゴシック" charset="-128"/>
              </a:defRPr>
            </a:lvl7pPr>
            <a:lvl8pPr marL="3429000" indent="-228600" eaLnBrk="0" fontAlgn="base" hangingPunct="0">
              <a:spcBef>
                <a:spcPct val="0"/>
              </a:spcBef>
              <a:spcAft>
                <a:spcPct val="0"/>
              </a:spcAft>
              <a:defRPr sz="1400">
                <a:solidFill>
                  <a:schemeClr val="tx1"/>
                </a:solidFill>
                <a:latin typeface="Arial" charset="0"/>
                <a:ea typeface="ＭＳ Ｐゴシック" charset="-128"/>
              </a:defRPr>
            </a:lvl8pPr>
            <a:lvl9pPr marL="3886200" indent="-228600" eaLnBrk="0" fontAlgn="base" hangingPunct="0">
              <a:spcBef>
                <a:spcPct val="0"/>
              </a:spcBef>
              <a:spcAft>
                <a:spcPct val="0"/>
              </a:spcAft>
              <a:defRPr sz="1400">
                <a:solidFill>
                  <a:schemeClr val="tx1"/>
                </a:solidFill>
                <a:latin typeface="Arial" charset="0"/>
                <a:ea typeface="ＭＳ Ｐゴシック" charset="-128"/>
              </a:defRPr>
            </a:lvl9pPr>
          </a:lstStyle>
          <a:p>
            <a:pPr marL="4763" marR="0" lvl="0" indent="0" algn="l" defTabSz="685808" rtl="0" eaLnBrk="1" fontAlgn="auto" latinLnBrk="0" hangingPunct="1">
              <a:lnSpc>
                <a:spcPct val="100000"/>
              </a:lnSpc>
              <a:spcBef>
                <a:spcPts val="0"/>
              </a:spcBef>
              <a:spcAft>
                <a:spcPts val="0"/>
              </a:spcAft>
              <a:buClrTx/>
              <a:buSzTx/>
              <a:buFontTx/>
              <a:buNone/>
              <a:tabLst/>
              <a:defRPr/>
            </a:pPr>
            <a:r>
              <a:rPr kumimoji="0" lang="en-US" altLang="ja-JP" sz="100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Quad9</a:t>
            </a:r>
          </a:p>
        </p:txBody>
      </p:sp>
      <p:sp>
        <p:nvSpPr>
          <p:cNvPr id="7" name="Rectangle 15">
            <a:extLst>
              <a:ext uri="{FF2B5EF4-FFF2-40B4-BE49-F238E27FC236}">
                <a16:creationId xmlns:a16="http://schemas.microsoft.com/office/drawing/2014/main" id="{58681D9E-EA87-28B7-5719-4974585E9F63}"/>
              </a:ext>
              <a:ext uri="{C183D7F6-B498-43B3-948B-1728B52AA6E4}">
                <adec:decorative xmlns:adec="http://schemas.microsoft.com/office/drawing/2017/decorative" val="1"/>
              </a:ext>
            </a:extLst>
          </p:cNvPr>
          <p:cNvSpPr>
            <a:spLocks noChangeArrowheads="1"/>
          </p:cNvSpPr>
          <p:nvPr>
            <p:custDataLst>
              <p:tags r:id="rId12"/>
            </p:custDataLst>
          </p:nvPr>
        </p:nvSpPr>
        <p:spPr bwMode="gray">
          <a:xfrm>
            <a:off x="7092263" y="2047089"/>
            <a:ext cx="1819880" cy="1380744"/>
          </a:xfrm>
          <a:prstGeom prst="rect">
            <a:avLst/>
          </a:prstGeom>
          <a:solidFill>
            <a:srgbClr val="78A9FF"/>
          </a:solidFill>
          <a:ln w="6350">
            <a:noFill/>
            <a:miter lim="800000"/>
            <a:headEnd/>
            <a:tailEnd/>
          </a:ln>
        </p:spPr>
        <p:txBody>
          <a:bodyPr lIns="137160" tIns="35100" rIns="13500" bIns="35100"/>
          <a:lstStyle>
            <a:lvl1pPr>
              <a:defRPr sz="1400">
                <a:solidFill>
                  <a:schemeClr val="tx1"/>
                </a:solidFill>
                <a:latin typeface="Arial" charset="0"/>
                <a:ea typeface="ＭＳ Ｐゴシック" charset="-128"/>
              </a:defRPr>
            </a:lvl1pPr>
            <a:lvl2pPr marL="234950" indent="-120650">
              <a:defRPr sz="1400">
                <a:solidFill>
                  <a:schemeClr val="tx1"/>
                </a:solidFill>
                <a:latin typeface="Arial" charset="0"/>
                <a:ea typeface="ＭＳ Ｐゴシック" charset="-128"/>
              </a:defRPr>
            </a:lvl2pPr>
            <a:lvl3pPr marL="1143000" indent="-228600">
              <a:defRPr sz="1400">
                <a:solidFill>
                  <a:schemeClr val="tx1"/>
                </a:solidFill>
                <a:latin typeface="Arial" charset="0"/>
                <a:ea typeface="ＭＳ Ｐゴシック" charset="-128"/>
              </a:defRPr>
            </a:lvl3pPr>
            <a:lvl4pPr marL="1600200" indent="-228600">
              <a:defRPr sz="1400">
                <a:solidFill>
                  <a:schemeClr val="tx1"/>
                </a:solidFill>
                <a:latin typeface="Arial" charset="0"/>
                <a:ea typeface="ＭＳ Ｐゴシック" charset="-128"/>
              </a:defRPr>
            </a:lvl4pPr>
            <a:lvl5pPr marL="2057400" indent="-228600">
              <a:defRPr sz="1400">
                <a:solidFill>
                  <a:schemeClr val="tx1"/>
                </a:solidFill>
                <a:latin typeface="Arial" charset="0"/>
                <a:ea typeface="ＭＳ Ｐゴシック" charset="-128"/>
              </a:defRPr>
            </a:lvl5pPr>
            <a:lvl6pPr marL="2514600" indent="-228600" eaLnBrk="0" fontAlgn="base" hangingPunct="0">
              <a:spcBef>
                <a:spcPct val="0"/>
              </a:spcBef>
              <a:spcAft>
                <a:spcPct val="0"/>
              </a:spcAft>
              <a:defRPr sz="1400">
                <a:solidFill>
                  <a:schemeClr val="tx1"/>
                </a:solidFill>
                <a:latin typeface="Arial" charset="0"/>
                <a:ea typeface="ＭＳ Ｐゴシック" charset="-128"/>
              </a:defRPr>
            </a:lvl6pPr>
            <a:lvl7pPr marL="2971800" indent="-228600" eaLnBrk="0" fontAlgn="base" hangingPunct="0">
              <a:spcBef>
                <a:spcPct val="0"/>
              </a:spcBef>
              <a:spcAft>
                <a:spcPct val="0"/>
              </a:spcAft>
              <a:defRPr sz="1400">
                <a:solidFill>
                  <a:schemeClr val="tx1"/>
                </a:solidFill>
                <a:latin typeface="Arial" charset="0"/>
                <a:ea typeface="ＭＳ Ｐゴシック" charset="-128"/>
              </a:defRPr>
            </a:lvl7pPr>
            <a:lvl8pPr marL="3429000" indent="-228600" eaLnBrk="0" fontAlgn="base" hangingPunct="0">
              <a:spcBef>
                <a:spcPct val="0"/>
              </a:spcBef>
              <a:spcAft>
                <a:spcPct val="0"/>
              </a:spcAft>
              <a:defRPr sz="1400">
                <a:solidFill>
                  <a:schemeClr val="tx1"/>
                </a:solidFill>
                <a:latin typeface="Arial" charset="0"/>
                <a:ea typeface="ＭＳ Ｐゴシック" charset="-128"/>
              </a:defRPr>
            </a:lvl8pPr>
            <a:lvl9pPr marL="3886200" indent="-228600" eaLnBrk="0" fontAlgn="base" hangingPunct="0">
              <a:spcBef>
                <a:spcPct val="0"/>
              </a:spcBef>
              <a:spcAft>
                <a:spcPct val="0"/>
              </a:spcAft>
              <a:defRPr sz="1400">
                <a:solidFill>
                  <a:schemeClr val="tx1"/>
                </a:solidFill>
                <a:latin typeface="Arial" charset="0"/>
                <a:ea typeface="ＭＳ Ｐゴシック" charset="-128"/>
              </a:defRPr>
            </a:lvl9pPr>
          </a:lstStyle>
          <a:p>
            <a:pPr marL="0" marR="0" lvl="0" indent="0" algn="l" defTabSz="685808" rtl="0" eaLnBrk="1" fontAlgn="auto" latinLnBrk="0" hangingPunct="1">
              <a:lnSpc>
                <a:spcPct val="100000"/>
              </a:lnSpc>
              <a:spcBef>
                <a:spcPts val="0"/>
              </a:spcBef>
              <a:spcAft>
                <a:spcPts val="0"/>
              </a:spcAft>
              <a:buClr>
                <a:srgbClr val="EAEAEA"/>
              </a:buClr>
              <a:buSzTx/>
              <a:buFontTx/>
              <a:buNone/>
              <a:tabLst/>
              <a:defRPr/>
            </a:pPr>
            <a:r>
              <a:rPr kumimoji="0" lang="en-US" altLang="ja-JP" sz="80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Query Analytics</a:t>
            </a:r>
          </a:p>
          <a:p>
            <a:pPr marL="63501" marR="0" lvl="1" indent="-57151" algn="l" defTabSz="685808" rtl="0" eaLnBrk="1" fontAlgn="auto" latinLnBrk="0" hangingPunct="1">
              <a:lnSpc>
                <a:spcPct val="100000"/>
              </a:lnSpc>
              <a:spcBef>
                <a:spcPts val="0"/>
              </a:spcBef>
              <a:spcAft>
                <a:spcPts val="0"/>
              </a:spcAft>
              <a:buClr>
                <a:srgbClr val="000000"/>
              </a:buClr>
              <a:buSzTx/>
              <a:buFontTx/>
              <a:buChar char="•"/>
              <a:tabLst/>
              <a:defRPr/>
            </a:pPr>
            <a:r>
              <a:rPr kumimoji="0" lang="en-US" altLang="ja-JP" sz="80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Billions / day</a:t>
            </a:r>
          </a:p>
          <a:p>
            <a:pPr marL="63501" marR="0" lvl="1" indent="-57151" algn="l" defTabSz="685808" rtl="0" eaLnBrk="1" fontAlgn="auto" latinLnBrk="0" hangingPunct="1">
              <a:lnSpc>
                <a:spcPct val="100000"/>
              </a:lnSpc>
              <a:spcBef>
                <a:spcPts val="0"/>
              </a:spcBef>
              <a:spcAft>
                <a:spcPts val="0"/>
              </a:spcAft>
              <a:buClr>
                <a:srgbClr val="000000"/>
              </a:buClr>
              <a:buSzTx/>
              <a:buFontTx/>
              <a:buChar char="•"/>
              <a:tabLst/>
              <a:defRPr/>
            </a:pPr>
            <a:endParaRPr kumimoji="0" lang="en-US" altLang="ja-JP" sz="80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685808" rtl="0" eaLnBrk="1" fontAlgn="auto" latinLnBrk="0" hangingPunct="1">
              <a:lnSpc>
                <a:spcPct val="100000"/>
              </a:lnSpc>
              <a:spcBef>
                <a:spcPts val="300"/>
              </a:spcBef>
              <a:spcAft>
                <a:spcPts val="0"/>
              </a:spcAft>
              <a:buClr>
                <a:srgbClr val="EAEAEA"/>
              </a:buClr>
              <a:buSzTx/>
              <a:buFontTx/>
              <a:buNone/>
              <a:tabLst/>
              <a:defRPr/>
            </a:pPr>
            <a:r>
              <a:rPr kumimoji="0" lang="en-US" altLang="ja-JP" sz="80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Newly Active Domains</a:t>
            </a:r>
          </a:p>
          <a:p>
            <a:pPr marL="63501" marR="0" lvl="1" indent="-57151" algn="l" defTabSz="685808" rtl="0" eaLnBrk="1" fontAlgn="auto" latinLnBrk="0" hangingPunct="1">
              <a:lnSpc>
                <a:spcPct val="100000"/>
              </a:lnSpc>
              <a:spcBef>
                <a:spcPts val="0"/>
              </a:spcBef>
              <a:spcAft>
                <a:spcPts val="0"/>
              </a:spcAft>
              <a:buClr>
                <a:srgbClr val="000000"/>
              </a:buClr>
              <a:buSzTx/>
              <a:buFontTx/>
              <a:buChar char="•"/>
              <a:tabLst/>
              <a:defRPr/>
            </a:pPr>
            <a:r>
              <a:rPr kumimoji="0" lang="en-US" altLang="ja-JP" sz="80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Millions / day</a:t>
            </a:r>
          </a:p>
          <a:p>
            <a:pPr marL="63501" marR="0" lvl="1" indent="-57151" algn="l" defTabSz="685808" rtl="0" eaLnBrk="1" fontAlgn="auto" latinLnBrk="0" hangingPunct="1">
              <a:lnSpc>
                <a:spcPct val="100000"/>
              </a:lnSpc>
              <a:spcBef>
                <a:spcPts val="0"/>
              </a:spcBef>
              <a:spcAft>
                <a:spcPts val="0"/>
              </a:spcAft>
              <a:buClr>
                <a:srgbClr val="000000"/>
              </a:buClr>
              <a:buSzTx/>
              <a:buFontTx/>
              <a:buChar char="•"/>
              <a:tabLst/>
              <a:defRPr/>
            </a:pPr>
            <a:endParaRPr kumimoji="0" lang="en-US" altLang="ja-JP" sz="80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685808" rtl="0" eaLnBrk="1" fontAlgn="auto" latinLnBrk="0" hangingPunct="1">
              <a:lnSpc>
                <a:spcPct val="100000"/>
              </a:lnSpc>
              <a:spcBef>
                <a:spcPts val="300"/>
              </a:spcBef>
              <a:spcAft>
                <a:spcPts val="0"/>
              </a:spcAft>
              <a:buClr>
                <a:srgbClr val="EAEAEA"/>
              </a:buClr>
              <a:buSzTx/>
              <a:buFontTx/>
              <a:buNone/>
              <a:tabLst/>
              <a:defRPr/>
            </a:pPr>
            <a:r>
              <a:rPr kumimoji="0" lang="en-US" altLang="ja-JP" sz="80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Global Presence</a:t>
            </a:r>
          </a:p>
          <a:p>
            <a:pPr marL="63501" marR="0" lvl="1" indent="-57151" algn="l" defTabSz="685808" rtl="0" eaLnBrk="1" fontAlgn="auto" latinLnBrk="0" hangingPunct="1">
              <a:lnSpc>
                <a:spcPct val="100000"/>
              </a:lnSpc>
              <a:spcBef>
                <a:spcPts val="0"/>
              </a:spcBef>
              <a:spcAft>
                <a:spcPts val="0"/>
              </a:spcAft>
              <a:buClr>
                <a:srgbClr val="000000"/>
              </a:buClr>
              <a:buSzTx/>
              <a:buFontTx/>
              <a:buChar char="•"/>
              <a:tabLst/>
              <a:defRPr/>
            </a:pPr>
            <a:r>
              <a:rPr kumimoji="0" lang="en-US" altLang="ja-JP" sz="80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150 points of presence / 88 countries</a:t>
            </a:r>
          </a:p>
        </p:txBody>
      </p:sp>
      <p:sp>
        <p:nvSpPr>
          <p:cNvPr id="8" name="Rectangle 12">
            <a:extLst>
              <a:ext uri="{FF2B5EF4-FFF2-40B4-BE49-F238E27FC236}">
                <a16:creationId xmlns:a16="http://schemas.microsoft.com/office/drawing/2014/main" id="{B89E3670-A840-CC83-8EE2-225FAE5CDB39}"/>
              </a:ext>
              <a:ext uri="{C183D7F6-B498-43B3-948B-1728B52AA6E4}">
                <adec:decorative xmlns:adec="http://schemas.microsoft.com/office/drawing/2017/decorative" val="1"/>
              </a:ext>
            </a:extLst>
          </p:cNvPr>
          <p:cNvSpPr>
            <a:spLocks noChangeArrowheads="1"/>
          </p:cNvSpPr>
          <p:nvPr>
            <p:custDataLst>
              <p:tags r:id="rId13"/>
            </p:custDataLst>
          </p:nvPr>
        </p:nvSpPr>
        <p:spPr bwMode="gray">
          <a:xfrm>
            <a:off x="1546070" y="3660518"/>
            <a:ext cx="7356670" cy="1122185"/>
          </a:xfrm>
          <a:prstGeom prst="rect">
            <a:avLst/>
          </a:prstGeom>
          <a:solidFill>
            <a:schemeClr val="accent2">
              <a:lumMod val="60000"/>
              <a:lumOff val="40000"/>
            </a:schemeClr>
          </a:solidFill>
          <a:ln w="6350">
            <a:noFill/>
            <a:miter lim="800000"/>
            <a:headEnd/>
            <a:tailEnd/>
          </a:ln>
        </p:spPr>
        <p:txBody>
          <a:bodyPr lIns="137160" tIns="35100" rIns="13500" bIns="35100"/>
          <a:lstStyle>
            <a:lvl1pPr>
              <a:defRPr sz="1400">
                <a:solidFill>
                  <a:schemeClr val="tx1"/>
                </a:solidFill>
                <a:latin typeface="Arial" charset="0"/>
                <a:ea typeface="ＭＳ Ｐゴシック" charset="-128"/>
              </a:defRPr>
            </a:lvl1pPr>
            <a:lvl2pPr marL="234950" indent="-120650">
              <a:defRPr sz="1400">
                <a:solidFill>
                  <a:schemeClr val="tx1"/>
                </a:solidFill>
                <a:latin typeface="Arial" charset="0"/>
                <a:ea typeface="ＭＳ Ｐゴシック" charset="-128"/>
              </a:defRPr>
            </a:lvl2pPr>
            <a:lvl3pPr marL="1143000" indent="-228600">
              <a:defRPr sz="1400">
                <a:solidFill>
                  <a:schemeClr val="tx1"/>
                </a:solidFill>
                <a:latin typeface="Arial" charset="0"/>
                <a:ea typeface="ＭＳ Ｐゴシック" charset="-128"/>
              </a:defRPr>
            </a:lvl3pPr>
            <a:lvl4pPr marL="1600200" indent="-228600">
              <a:defRPr sz="1400">
                <a:solidFill>
                  <a:schemeClr val="tx1"/>
                </a:solidFill>
                <a:latin typeface="Arial" charset="0"/>
                <a:ea typeface="ＭＳ Ｐゴシック" charset="-128"/>
              </a:defRPr>
            </a:lvl4pPr>
            <a:lvl5pPr marL="2057400" indent="-228600">
              <a:defRPr sz="1400">
                <a:solidFill>
                  <a:schemeClr val="tx1"/>
                </a:solidFill>
                <a:latin typeface="Arial" charset="0"/>
                <a:ea typeface="ＭＳ Ｐゴシック" charset="-128"/>
              </a:defRPr>
            </a:lvl5pPr>
            <a:lvl6pPr marL="2514600" indent="-228600" eaLnBrk="0" fontAlgn="base" hangingPunct="0">
              <a:spcBef>
                <a:spcPct val="0"/>
              </a:spcBef>
              <a:spcAft>
                <a:spcPct val="0"/>
              </a:spcAft>
              <a:defRPr sz="1400">
                <a:solidFill>
                  <a:schemeClr val="tx1"/>
                </a:solidFill>
                <a:latin typeface="Arial" charset="0"/>
                <a:ea typeface="ＭＳ Ｐゴシック" charset="-128"/>
              </a:defRPr>
            </a:lvl6pPr>
            <a:lvl7pPr marL="2971800" indent="-228600" eaLnBrk="0" fontAlgn="base" hangingPunct="0">
              <a:spcBef>
                <a:spcPct val="0"/>
              </a:spcBef>
              <a:spcAft>
                <a:spcPct val="0"/>
              </a:spcAft>
              <a:defRPr sz="1400">
                <a:solidFill>
                  <a:schemeClr val="tx1"/>
                </a:solidFill>
                <a:latin typeface="Arial" charset="0"/>
                <a:ea typeface="ＭＳ Ｐゴシック" charset="-128"/>
              </a:defRPr>
            </a:lvl7pPr>
            <a:lvl8pPr marL="3429000" indent="-228600" eaLnBrk="0" fontAlgn="base" hangingPunct="0">
              <a:spcBef>
                <a:spcPct val="0"/>
              </a:spcBef>
              <a:spcAft>
                <a:spcPct val="0"/>
              </a:spcAft>
              <a:defRPr sz="1400">
                <a:solidFill>
                  <a:schemeClr val="tx1"/>
                </a:solidFill>
                <a:latin typeface="Arial" charset="0"/>
                <a:ea typeface="ＭＳ Ｐゴシック" charset="-128"/>
              </a:defRPr>
            </a:lvl8pPr>
            <a:lvl9pPr marL="3886200" indent="-228600" eaLnBrk="0" fontAlgn="base" hangingPunct="0">
              <a:spcBef>
                <a:spcPct val="0"/>
              </a:spcBef>
              <a:spcAft>
                <a:spcPct val="0"/>
              </a:spcAft>
              <a:defRPr sz="1400">
                <a:solidFill>
                  <a:schemeClr val="tx1"/>
                </a:solidFill>
                <a:latin typeface="Arial" charset="0"/>
                <a:ea typeface="ＭＳ Ｐゴシック" charset="-128"/>
              </a:defRPr>
            </a:lvl9pPr>
          </a:lstStyle>
          <a:p>
            <a:pPr marL="0" marR="0" lvl="0" indent="0" algn="ctr" defTabSz="685808" rtl="0" eaLnBrk="1" fontAlgn="auto" latinLnBrk="0" hangingPunct="1">
              <a:lnSpc>
                <a:spcPct val="100000"/>
              </a:lnSpc>
              <a:spcBef>
                <a:spcPts val="0"/>
              </a:spcBef>
              <a:spcAft>
                <a:spcPts val="0"/>
              </a:spcAft>
              <a:buClr>
                <a:srgbClr val="EAEAEA"/>
              </a:buClr>
              <a:buSzTx/>
              <a:buFontTx/>
              <a:buNone/>
              <a:tabLst/>
              <a:defRPr/>
            </a:pPr>
            <a:r>
              <a:rPr kumimoji="0" lang="en-US" altLang="ja-JP" sz="100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X-Force Threat Intelligence</a:t>
            </a:r>
          </a:p>
          <a:p>
            <a:pPr marL="0" marR="0" lvl="0" indent="0" algn="ctr" defTabSz="685808" rtl="0" eaLnBrk="1" fontAlgn="auto" latinLnBrk="0" hangingPunct="1">
              <a:lnSpc>
                <a:spcPct val="100000"/>
              </a:lnSpc>
              <a:spcBef>
                <a:spcPts val="0"/>
              </a:spcBef>
              <a:spcAft>
                <a:spcPts val="0"/>
              </a:spcAft>
              <a:buClr>
                <a:srgbClr val="EAEAEA"/>
              </a:buClr>
              <a:buSzTx/>
              <a:buFontTx/>
              <a:buNone/>
              <a:tabLst/>
              <a:defRPr/>
            </a:pPr>
            <a:r>
              <a:rPr kumimoji="0" lang="en-US" altLang="ja-JP" sz="100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Actionable threat information from more than 1.5 PB of telemetry data</a:t>
            </a:r>
          </a:p>
        </p:txBody>
      </p:sp>
      <p:sp>
        <p:nvSpPr>
          <p:cNvPr id="14" name="Rounded Rectangle 13">
            <a:extLst>
              <a:ext uri="{FF2B5EF4-FFF2-40B4-BE49-F238E27FC236}">
                <a16:creationId xmlns:a16="http://schemas.microsoft.com/office/drawing/2014/main" id="{2619C508-12D4-9E7B-51F7-4881C2A5AD52}"/>
              </a:ext>
            </a:extLst>
          </p:cNvPr>
          <p:cNvSpPr/>
          <p:nvPr/>
        </p:nvSpPr>
        <p:spPr>
          <a:xfrm rot="10800000" flipV="1">
            <a:off x="2831443" y="4159425"/>
            <a:ext cx="873500" cy="432472"/>
          </a:xfrm>
          <a:prstGeom prst="roundRect">
            <a:avLst/>
          </a:prstGeom>
          <a:solidFill>
            <a:schemeClr val="tx2"/>
          </a:solidFill>
          <a:ln w="19050" cap="flat" cmpd="sng" algn="ctr">
            <a:noFill/>
            <a:prstDash val="solid"/>
          </a:ln>
          <a:effectLst/>
        </p:spPr>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80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a:rPr>
              <a:t>46 billion+</a:t>
            </a:r>
          </a:p>
          <a:p>
            <a:pPr marL="0" marR="0" lvl="0" indent="0" algn="ctr" defTabSz="1097253" rtl="0" eaLnBrk="1" fontAlgn="auto" latinLnBrk="0" hangingPunct="1">
              <a:lnSpc>
                <a:spcPct val="100000"/>
              </a:lnSpc>
              <a:spcBef>
                <a:spcPts val="0"/>
              </a:spcBef>
              <a:spcAft>
                <a:spcPts val="0"/>
              </a:spcAft>
              <a:buClrTx/>
              <a:buSzTx/>
              <a:buFontTx/>
              <a:buNone/>
              <a:tabLst/>
              <a:defRPr/>
            </a:pPr>
            <a:r>
              <a:rPr kumimoji="0" lang="en-US" sz="80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a:rPr>
              <a:t>categorized URLs</a:t>
            </a:r>
          </a:p>
        </p:txBody>
      </p:sp>
      <p:sp>
        <p:nvSpPr>
          <p:cNvPr id="15" name="Rounded Rectangle 14">
            <a:extLst>
              <a:ext uri="{FF2B5EF4-FFF2-40B4-BE49-F238E27FC236}">
                <a16:creationId xmlns:a16="http://schemas.microsoft.com/office/drawing/2014/main" id="{9C12F423-81B4-44A8-4B92-2E84927FD9F3}"/>
              </a:ext>
            </a:extLst>
          </p:cNvPr>
          <p:cNvSpPr/>
          <p:nvPr/>
        </p:nvSpPr>
        <p:spPr>
          <a:xfrm rot="10800000" flipV="1">
            <a:off x="1859366" y="4159425"/>
            <a:ext cx="873500" cy="432472"/>
          </a:xfrm>
          <a:prstGeom prst="roundRect">
            <a:avLst/>
          </a:prstGeom>
          <a:solidFill>
            <a:schemeClr val="tx2"/>
          </a:solidFill>
          <a:ln w="19050" cap="flat" cmpd="sng" algn="ctr">
            <a:noFill/>
            <a:prstDash val="solid"/>
          </a:ln>
          <a:effectLst/>
        </p:spPr>
        <p:txBody>
          <a:bodyPr lIns="0" rIns="0" rtlCol="0" anchor="ctr"/>
          <a:lstStyle/>
          <a:p>
            <a:pPr marL="0" marR="0" lvl="0" indent="0" algn="ctr" defTabSz="1097253" rtl="0" eaLnBrk="1" fontAlgn="auto" latinLnBrk="0" hangingPunct="1">
              <a:lnSpc>
                <a:spcPct val="100000"/>
              </a:lnSpc>
              <a:spcBef>
                <a:spcPts val="0"/>
              </a:spcBef>
              <a:spcAft>
                <a:spcPts val="0"/>
              </a:spcAft>
              <a:buClrTx/>
              <a:buSzTx/>
              <a:buFontTx/>
              <a:buNone/>
              <a:tabLst/>
              <a:defRPr/>
            </a:pPr>
            <a:r>
              <a:rPr kumimoji="0" lang="en-US" sz="80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a:rPr>
              <a:t>870,000+</a:t>
            </a:r>
            <a:br>
              <a:rPr kumimoji="0" lang="en-US" sz="80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a:rPr>
            </a:br>
            <a:r>
              <a:rPr kumimoji="0" lang="en-US" sz="80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a:rPr>
              <a:t>malicious IPs</a:t>
            </a:r>
          </a:p>
        </p:txBody>
      </p:sp>
      <p:sp>
        <p:nvSpPr>
          <p:cNvPr id="16" name="Rounded Rectangle 15">
            <a:extLst>
              <a:ext uri="{FF2B5EF4-FFF2-40B4-BE49-F238E27FC236}">
                <a16:creationId xmlns:a16="http://schemas.microsoft.com/office/drawing/2014/main" id="{736E3442-58EC-7982-0CA9-6BB9DEC71658}"/>
              </a:ext>
            </a:extLst>
          </p:cNvPr>
          <p:cNvSpPr/>
          <p:nvPr/>
        </p:nvSpPr>
        <p:spPr>
          <a:xfrm rot="10800000" flipV="1">
            <a:off x="3808916" y="4159425"/>
            <a:ext cx="873500" cy="432472"/>
          </a:xfrm>
          <a:prstGeom prst="roundRect">
            <a:avLst/>
          </a:prstGeom>
          <a:solidFill>
            <a:schemeClr val="tx2"/>
          </a:solidFill>
          <a:ln w="19050" cap="flat" cmpd="sng" algn="ctr">
            <a:noFill/>
            <a:prstDash val="solid"/>
          </a:ln>
          <a:effectLst/>
        </p:spPr>
        <p:txBody>
          <a:bodyPr lIns="0" rIns="0" rtlCol="0" anchor="ctr"/>
          <a:lstStyle/>
          <a:p>
            <a:pPr marL="0" marR="0" lvl="0" indent="0" algn="ctr" defTabSz="1097253" rtl="0" eaLnBrk="1" fontAlgn="auto" latinLnBrk="0" hangingPunct="1">
              <a:lnSpc>
                <a:spcPct val="100000"/>
              </a:lnSpc>
              <a:spcBef>
                <a:spcPts val="0"/>
              </a:spcBef>
              <a:spcAft>
                <a:spcPts val="0"/>
              </a:spcAft>
              <a:buClrTx/>
              <a:buSzTx/>
              <a:buFontTx/>
              <a:buNone/>
              <a:tabLst/>
              <a:defRPr/>
            </a:pPr>
            <a:r>
              <a:rPr kumimoji="0" lang="en-US" sz="80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a:rPr>
              <a:t>3,900+</a:t>
            </a:r>
          </a:p>
          <a:p>
            <a:pPr marL="0" marR="0" lvl="0" indent="0" algn="ctr" defTabSz="1097253" rtl="0" eaLnBrk="1" fontAlgn="auto" latinLnBrk="0" hangingPunct="1">
              <a:lnSpc>
                <a:spcPct val="100000"/>
              </a:lnSpc>
              <a:spcBef>
                <a:spcPts val="0"/>
              </a:spcBef>
              <a:spcAft>
                <a:spcPts val="0"/>
              </a:spcAft>
              <a:buClrTx/>
              <a:buSzTx/>
              <a:buFontTx/>
              <a:buNone/>
              <a:tabLst/>
              <a:defRPr/>
            </a:pPr>
            <a:r>
              <a:rPr kumimoji="0" lang="en-US" sz="80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a:rPr>
              <a:t>web app profiles</a:t>
            </a:r>
          </a:p>
        </p:txBody>
      </p:sp>
      <p:sp>
        <p:nvSpPr>
          <p:cNvPr id="17" name="Rounded Rectangle 16">
            <a:extLst>
              <a:ext uri="{FF2B5EF4-FFF2-40B4-BE49-F238E27FC236}">
                <a16:creationId xmlns:a16="http://schemas.microsoft.com/office/drawing/2014/main" id="{C9C7541B-1225-57E4-4966-383E8318B7A1}"/>
              </a:ext>
            </a:extLst>
          </p:cNvPr>
          <p:cNvSpPr/>
          <p:nvPr/>
        </p:nvSpPr>
        <p:spPr>
          <a:xfrm rot="10800000" flipV="1">
            <a:off x="4795631" y="4159425"/>
            <a:ext cx="873500" cy="432472"/>
          </a:xfrm>
          <a:prstGeom prst="roundRect">
            <a:avLst/>
          </a:prstGeom>
          <a:solidFill>
            <a:schemeClr val="tx2"/>
          </a:solidFill>
          <a:ln w="19050" cap="flat" cmpd="sng" algn="ctr">
            <a:noFill/>
            <a:prstDash val="solid"/>
          </a:ln>
          <a:effectLst/>
        </p:spPr>
        <p:txBody>
          <a:bodyPr lIns="0" rIns="0" rtlCol="0" anchor="ctr"/>
          <a:lstStyle/>
          <a:p>
            <a:pPr marL="0" marR="0" lvl="0" indent="0" algn="ctr" defTabSz="1097253" rtl="0" eaLnBrk="1" fontAlgn="auto" latinLnBrk="0" hangingPunct="1">
              <a:lnSpc>
                <a:spcPct val="100000"/>
              </a:lnSpc>
              <a:spcBef>
                <a:spcPts val="0"/>
              </a:spcBef>
              <a:spcAft>
                <a:spcPts val="0"/>
              </a:spcAft>
              <a:buClrTx/>
              <a:buSzTx/>
              <a:buFontTx/>
              <a:buNone/>
              <a:tabLst/>
              <a:defRPr/>
            </a:pPr>
            <a:r>
              <a:rPr kumimoji="0" lang="en-US" sz="80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a:rPr>
              <a:t>168,000+</a:t>
            </a:r>
            <a:br>
              <a:rPr kumimoji="0" lang="en-US" sz="80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a:rPr>
            </a:br>
            <a:r>
              <a:rPr kumimoji="0" lang="en-US" sz="80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a:rPr>
              <a:t>documented vulnerabilities</a:t>
            </a:r>
          </a:p>
        </p:txBody>
      </p:sp>
      <p:sp>
        <p:nvSpPr>
          <p:cNvPr id="18" name="Rounded Rectangle 17">
            <a:extLst>
              <a:ext uri="{FF2B5EF4-FFF2-40B4-BE49-F238E27FC236}">
                <a16:creationId xmlns:a16="http://schemas.microsoft.com/office/drawing/2014/main" id="{82B730A6-6DC2-BDCF-16EE-C5E38DE35C2F}"/>
              </a:ext>
            </a:extLst>
          </p:cNvPr>
          <p:cNvSpPr/>
          <p:nvPr/>
        </p:nvSpPr>
        <p:spPr>
          <a:xfrm rot="10800000" flipV="1">
            <a:off x="5785980" y="4159425"/>
            <a:ext cx="873500" cy="432472"/>
          </a:xfrm>
          <a:prstGeom prst="roundRect">
            <a:avLst/>
          </a:prstGeom>
          <a:solidFill>
            <a:schemeClr val="tx2"/>
          </a:solidFill>
          <a:ln w="19050" cap="flat" cmpd="sng" algn="ctr">
            <a:noFill/>
            <a:prstDash val="solid"/>
          </a:ln>
          <a:effectLst/>
        </p:spPr>
        <p:txBody>
          <a:bodyPr lIns="0" rIns="0" rtlCol="0" anchor="ctr"/>
          <a:lstStyle/>
          <a:p>
            <a:pPr marL="0" marR="0" lvl="0" indent="0" algn="ctr" defTabSz="1097253" rtl="0" eaLnBrk="1" fontAlgn="auto" latinLnBrk="0" hangingPunct="1">
              <a:lnSpc>
                <a:spcPct val="100000"/>
              </a:lnSpc>
              <a:spcBef>
                <a:spcPts val="0"/>
              </a:spcBef>
              <a:spcAft>
                <a:spcPts val="0"/>
              </a:spcAft>
              <a:buClrTx/>
              <a:buSzTx/>
              <a:buFontTx/>
              <a:buNone/>
              <a:tabLst/>
              <a:defRPr/>
            </a:pPr>
            <a:r>
              <a:rPr kumimoji="0" lang="en-US" sz="80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a:rPr>
              <a:t>1B+ </a:t>
            </a:r>
            <a:br>
              <a:rPr kumimoji="0" lang="en-US" sz="80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a:rPr>
            </a:br>
            <a:r>
              <a:rPr kumimoji="0" lang="en-US" sz="80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a:rPr>
              <a:t>malware indicators</a:t>
            </a:r>
          </a:p>
        </p:txBody>
      </p:sp>
      <p:sp>
        <p:nvSpPr>
          <p:cNvPr id="19" name="Rounded Rectangle 18">
            <a:extLst>
              <a:ext uri="{FF2B5EF4-FFF2-40B4-BE49-F238E27FC236}">
                <a16:creationId xmlns:a16="http://schemas.microsoft.com/office/drawing/2014/main" id="{111D1DA2-02CF-37E1-7879-753E4CDFB325}"/>
              </a:ext>
            </a:extLst>
          </p:cNvPr>
          <p:cNvSpPr/>
          <p:nvPr/>
        </p:nvSpPr>
        <p:spPr>
          <a:xfrm rot="10800000" flipV="1">
            <a:off x="7761338" y="4159425"/>
            <a:ext cx="873500" cy="432472"/>
          </a:xfrm>
          <a:prstGeom prst="roundRect">
            <a:avLst/>
          </a:prstGeom>
          <a:solidFill>
            <a:schemeClr val="tx2"/>
          </a:solidFill>
          <a:ln w="19050" cap="flat" cmpd="sng" algn="ctr">
            <a:noFill/>
            <a:prstDash val="solid"/>
          </a:ln>
          <a:effectLst/>
        </p:spPr>
        <p:txBody>
          <a:bodyPr lIns="0" rIns="0" rtlCol="0" anchor="ctr"/>
          <a:lstStyle/>
          <a:p>
            <a:pPr marL="0" marR="0" lvl="0" indent="0" algn="ctr" defTabSz="1097253" rtl="0" eaLnBrk="1" fontAlgn="auto" latinLnBrk="0" hangingPunct="1">
              <a:lnSpc>
                <a:spcPct val="100000"/>
              </a:lnSpc>
              <a:spcBef>
                <a:spcPts val="0"/>
              </a:spcBef>
              <a:spcAft>
                <a:spcPts val="0"/>
              </a:spcAft>
              <a:buClrTx/>
              <a:buSzTx/>
              <a:buFontTx/>
              <a:buNone/>
              <a:tabLst/>
              <a:defRPr/>
            </a:pPr>
            <a:r>
              <a:rPr kumimoji="0" lang="en-US" sz="80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a:rPr>
              <a:t>100+ </a:t>
            </a:r>
            <a:br>
              <a:rPr kumimoji="0" lang="en-US" sz="80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a:rPr>
            </a:br>
            <a:r>
              <a:rPr kumimoji="0" lang="en-US" sz="80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a:rPr>
              <a:t>threat </a:t>
            </a:r>
            <a:br>
              <a:rPr kumimoji="0" lang="en-US" sz="80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a:rPr>
            </a:br>
            <a:r>
              <a:rPr kumimoji="0" lang="en-US" sz="80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a:rPr>
              <a:t>groups </a:t>
            </a:r>
          </a:p>
        </p:txBody>
      </p:sp>
      <p:sp>
        <p:nvSpPr>
          <p:cNvPr id="20" name="Rounded Rectangle 19">
            <a:extLst>
              <a:ext uri="{FF2B5EF4-FFF2-40B4-BE49-F238E27FC236}">
                <a16:creationId xmlns:a16="http://schemas.microsoft.com/office/drawing/2014/main" id="{14DB6151-6E63-EEEC-90DB-24681E6C0123}"/>
              </a:ext>
            </a:extLst>
          </p:cNvPr>
          <p:cNvSpPr/>
          <p:nvPr/>
        </p:nvSpPr>
        <p:spPr>
          <a:xfrm rot="10800000" flipV="1">
            <a:off x="6770988" y="4156313"/>
            <a:ext cx="873500" cy="432472"/>
          </a:xfrm>
          <a:prstGeom prst="roundRect">
            <a:avLst/>
          </a:prstGeom>
          <a:solidFill>
            <a:schemeClr val="tx2"/>
          </a:solidFill>
          <a:ln w="19050" cap="flat" cmpd="sng" algn="ctr">
            <a:noFill/>
            <a:prstDash val="solid"/>
          </a:ln>
          <a:effectLst/>
        </p:spPr>
        <p:txBody>
          <a:bodyPr lIns="0" rIns="0" rtlCol="0" anchor="ctr"/>
          <a:lstStyle/>
          <a:p>
            <a:pPr marL="0" marR="0" lvl="0" indent="0" algn="ctr" defTabSz="1097253" rtl="0" eaLnBrk="1" fontAlgn="auto" latinLnBrk="0" hangingPunct="1">
              <a:lnSpc>
                <a:spcPct val="100000"/>
              </a:lnSpc>
              <a:spcBef>
                <a:spcPts val="0"/>
              </a:spcBef>
              <a:spcAft>
                <a:spcPts val="0"/>
              </a:spcAft>
              <a:buClrTx/>
              <a:buSzTx/>
              <a:buFontTx/>
              <a:buNone/>
              <a:tabLst/>
              <a:defRPr/>
            </a:pPr>
            <a:r>
              <a:rPr kumimoji="0" lang="en-US" sz="80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a:rPr>
              <a:t>130+ </a:t>
            </a:r>
          </a:p>
          <a:p>
            <a:pPr marL="0" marR="0" lvl="0" indent="0" algn="ctr" defTabSz="1097253" rtl="0" eaLnBrk="1" fontAlgn="auto" latinLnBrk="0" hangingPunct="1">
              <a:lnSpc>
                <a:spcPct val="100000"/>
              </a:lnSpc>
              <a:spcBef>
                <a:spcPts val="0"/>
              </a:spcBef>
              <a:spcAft>
                <a:spcPts val="0"/>
              </a:spcAft>
              <a:buClrTx/>
              <a:buSzTx/>
              <a:buFontTx/>
              <a:buNone/>
              <a:tabLst/>
              <a:defRPr/>
            </a:pPr>
            <a:r>
              <a:rPr kumimoji="0" lang="en-US" sz="80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a:rPr>
              <a:t>Global partner organizations</a:t>
            </a:r>
          </a:p>
        </p:txBody>
      </p:sp>
      <p:sp>
        <p:nvSpPr>
          <p:cNvPr id="21" name="Text Placeholder">
            <a:extLst>
              <a:ext uri="{FF2B5EF4-FFF2-40B4-BE49-F238E27FC236}">
                <a16:creationId xmlns:a16="http://schemas.microsoft.com/office/drawing/2014/main" id="{74A82161-C81C-1FF7-5C9D-F7108B06D5AA}"/>
              </a:ext>
            </a:extLst>
          </p:cNvPr>
          <p:cNvSpPr txBox="1">
            <a:spLocks/>
          </p:cNvSpPr>
          <p:nvPr/>
        </p:nvSpPr>
        <p:spPr>
          <a:xfrm>
            <a:off x="8737" y="980480"/>
            <a:ext cx="1537333" cy="3252216"/>
          </a:xfrm>
          <a:prstGeom prst="rect">
            <a:avLst/>
          </a:prstGeom>
        </p:spPr>
        <p:txBody>
          <a:bodyPr/>
          <a:lstStyle>
            <a:lvl1pPr marL="0" indent="0" algn="l" rtl="0" eaLnBrk="1" fontAlgn="base" hangingPunct="1">
              <a:lnSpc>
                <a:spcPct val="100000"/>
              </a:lnSpc>
              <a:spcBef>
                <a:spcPts val="1100"/>
              </a:spcBef>
              <a:spcAft>
                <a:spcPct val="0"/>
              </a:spcAft>
              <a:buClr>
                <a:srgbClr val="001141"/>
              </a:buClr>
              <a:buSzPct val="90000"/>
              <a:buFont typeface="IBM Plex Sans Light" pitchFamily="2" charset="2"/>
              <a:buNone/>
              <a:defRPr sz="1400"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1pPr>
            <a:lvl2pPr marL="171452" indent="-173736" algn="l" rtl="0" eaLnBrk="1" fontAlgn="base" hangingPunct="1">
              <a:lnSpc>
                <a:spcPct val="100000"/>
              </a:lnSpc>
              <a:spcBef>
                <a:spcPts val="1100"/>
              </a:spcBef>
              <a:spcAft>
                <a:spcPct val="0"/>
              </a:spcAft>
              <a:buClr>
                <a:srgbClr val="001141"/>
              </a:buClr>
              <a:buSzPct val="100000"/>
              <a:buFont typeface="IBM Plex Sans Light" charset="-120"/>
              <a:buChar char="–"/>
              <a:tabLst/>
              <a:defRPr sz="1400"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2pPr>
            <a:lvl3pPr marL="342905" indent="-173736" algn="l" rtl="0" eaLnBrk="1" fontAlgn="base" hangingPunct="1">
              <a:lnSpc>
                <a:spcPct val="100000"/>
              </a:lnSpc>
              <a:spcBef>
                <a:spcPts val="1100"/>
              </a:spcBef>
              <a:spcAft>
                <a:spcPct val="0"/>
              </a:spcAft>
              <a:buClr>
                <a:srgbClr val="001141"/>
              </a:buClr>
              <a:buSzPct val="100000"/>
              <a:buFont typeface="IBM Plex Sans Light" panose="020B0604020202020204" pitchFamily="34" charset="0"/>
              <a:buChar char="•"/>
              <a:tabLst/>
              <a:defRPr sz="1400"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3pPr>
            <a:lvl4pPr marL="628658" indent="-173736" algn="l" rtl="0" eaLnBrk="1" fontAlgn="base" hangingPunct="1">
              <a:lnSpc>
                <a:spcPct val="100000"/>
              </a:lnSpc>
              <a:spcBef>
                <a:spcPts val="1100"/>
              </a:spcBef>
              <a:spcAft>
                <a:spcPct val="0"/>
              </a:spcAft>
              <a:buClr>
                <a:srgbClr val="001141"/>
              </a:buClr>
              <a:buSzPct val="100000"/>
              <a:buFont typeface="IBM Plex Sans Light" charset="-120"/>
              <a:buChar char="–"/>
              <a:tabLst/>
              <a:defRPr sz="1400" b="0" i="0" baseline="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4pPr>
            <a:lvl5pPr marL="803285" indent="-173736" algn="l" rtl="0" eaLnBrk="1" fontAlgn="base" hangingPunct="1">
              <a:lnSpc>
                <a:spcPct val="100000"/>
              </a:lnSpc>
              <a:spcBef>
                <a:spcPts val="1100"/>
              </a:spcBef>
              <a:spcAft>
                <a:spcPct val="0"/>
              </a:spcAft>
              <a:buClr>
                <a:srgbClr val="001141"/>
              </a:buClr>
              <a:buFont typeface="IBM Plex Sans Light" charset="-120"/>
              <a:buChar char="»"/>
              <a:tabLst/>
              <a:defRPr sz="1400"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5pPr>
            <a:lvl6pPr marL="1583721" indent="-129670" algn="l" rtl="0" eaLnBrk="1" fontAlgn="base" hangingPunct="1">
              <a:spcBef>
                <a:spcPct val="20000"/>
              </a:spcBef>
              <a:spcAft>
                <a:spcPct val="0"/>
              </a:spcAft>
              <a:buClr>
                <a:schemeClr val="bg1"/>
              </a:buClr>
              <a:buChar char="»"/>
              <a:defRPr sz="1269">
                <a:solidFill>
                  <a:schemeClr val="bg1"/>
                </a:solidFill>
                <a:latin typeface="IBM Plex Sans Light" charset="0"/>
              </a:defRPr>
            </a:lvl6pPr>
            <a:lvl7pPr marL="1946291" indent="-129670" algn="l" rtl="0" eaLnBrk="1" fontAlgn="base" hangingPunct="1">
              <a:spcBef>
                <a:spcPct val="20000"/>
              </a:spcBef>
              <a:spcAft>
                <a:spcPct val="0"/>
              </a:spcAft>
              <a:buClr>
                <a:schemeClr val="bg1"/>
              </a:buClr>
              <a:buChar char="»"/>
              <a:defRPr sz="1269">
                <a:solidFill>
                  <a:schemeClr val="bg1"/>
                </a:solidFill>
                <a:latin typeface="IBM Plex Sans Light" charset="0"/>
              </a:defRPr>
            </a:lvl7pPr>
            <a:lvl8pPr marL="2308860" indent="-129670" algn="l" rtl="0" eaLnBrk="1" fontAlgn="base" hangingPunct="1">
              <a:spcBef>
                <a:spcPct val="20000"/>
              </a:spcBef>
              <a:spcAft>
                <a:spcPct val="0"/>
              </a:spcAft>
              <a:buClr>
                <a:schemeClr val="bg1"/>
              </a:buClr>
              <a:buChar char="»"/>
              <a:defRPr sz="1269">
                <a:solidFill>
                  <a:schemeClr val="bg1"/>
                </a:solidFill>
                <a:latin typeface="IBM Plex Sans Light" charset="0"/>
              </a:defRPr>
            </a:lvl8pPr>
            <a:lvl9pPr marL="2671430" indent="-129670" algn="l" rtl="0" eaLnBrk="1" fontAlgn="base" hangingPunct="1">
              <a:spcBef>
                <a:spcPct val="20000"/>
              </a:spcBef>
              <a:spcAft>
                <a:spcPct val="0"/>
              </a:spcAft>
              <a:buClr>
                <a:schemeClr val="bg1"/>
              </a:buClr>
              <a:buChar char="»"/>
              <a:defRPr sz="1269">
                <a:solidFill>
                  <a:schemeClr val="bg1"/>
                </a:solidFill>
                <a:latin typeface="IBM Plex Sans Light" charset="0"/>
              </a:defRPr>
            </a:lvl9pPr>
          </a:lstStyle>
          <a:p>
            <a:pPr marL="171452" marR="0" lvl="1" indent="-173736" algn="l" defTabSz="914400" rtl="0" eaLnBrk="1" fontAlgn="base" latinLnBrk="0" hangingPunct="1">
              <a:lnSpc>
                <a:spcPct val="100000"/>
              </a:lnSpc>
              <a:spcBef>
                <a:spcPts val="1100"/>
              </a:spcBef>
              <a:spcAft>
                <a:spcPct val="0"/>
              </a:spcAft>
              <a:buClr>
                <a:srgbClr val="001141"/>
              </a:buClr>
              <a:buSzPct val="100000"/>
              <a:buFont typeface="IBM Plex Sans Light" charset="-120"/>
              <a:buChar char="–"/>
              <a:tabLst/>
              <a:defRPr/>
            </a:pPr>
            <a:r>
              <a:rPr kumimoji="0" lang="en-US" sz="1400" u="none" strike="noStrike" kern="0" cap="none" spc="0" normalizeH="0" baseline="0" noProof="0" dirty="0">
                <a:ln>
                  <a:noFill/>
                </a:ln>
                <a:solidFill>
                  <a:srgbClr val="000000"/>
                </a:solidFill>
                <a:effectLst/>
                <a:uLnTx/>
                <a:uFillTx/>
                <a:latin typeface="+mn-lt"/>
                <a:cs typeface="Arial Narrow" panose="020B0604020202020204" pitchFamily="34" charset="0"/>
              </a:rPr>
              <a:t>We ingest, enrich, and correlate IBM Proprietary and open-source commodity data sources</a:t>
            </a:r>
          </a:p>
          <a:p>
            <a:pPr marL="171452" marR="0" lvl="1" indent="-173736" algn="l" defTabSz="914400" rtl="0" eaLnBrk="1" fontAlgn="base" latinLnBrk="0" hangingPunct="1">
              <a:lnSpc>
                <a:spcPct val="100000"/>
              </a:lnSpc>
              <a:spcBef>
                <a:spcPts val="1100"/>
              </a:spcBef>
              <a:spcAft>
                <a:spcPct val="0"/>
              </a:spcAft>
              <a:buClr>
                <a:srgbClr val="001141"/>
              </a:buClr>
              <a:buSzPct val="100000"/>
              <a:buFont typeface="IBM Plex Sans Light" charset="-120"/>
              <a:buChar char="–"/>
              <a:tabLst/>
              <a:defRPr/>
            </a:pPr>
            <a:r>
              <a:rPr kumimoji="0" lang="en-US" sz="1400" u="none" strike="noStrike" kern="0" cap="none" spc="0" normalizeH="0" baseline="0" noProof="0" dirty="0">
                <a:ln>
                  <a:noFill/>
                </a:ln>
                <a:solidFill>
                  <a:srgbClr val="000000"/>
                </a:solidFill>
                <a:effectLst/>
                <a:uLnTx/>
                <a:uFillTx/>
                <a:latin typeface="+mn-lt"/>
                <a:cs typeface="Arial Narrow" panose="020B0604020202020204" pitchFamily="34" charset="0"/>
              </a:rPr>
              <a:t>X-Force Threat Intelligence feeds into IBM Security.</a:t>
            </a:r>
          </a:p>
        </p:txBody>
      </p:sp>
      <p:sp>
        <p:nvSpPr>
          <p:cNvPr id="39" name="Oval 38">
            <a:extLst>
              <a:ext uri="{FF2B5EF4-FFF2-40B4-BE49-F238E27FC236}">
                <a16:creationId xmlns:a16="http://schemas.microsoft.com/office/drawing/2014/main" id="{D6479802-B736-595C-4764-820CF53C7AB9}"/>
              </a:ext>
            </a:extLst>
          </p:cNvPr>
          <p:cNvSpPr/>
          <p:nvPr/>
        </p:nvSpPr>
        <p:spPr>
          <a:xfrm>
            <a:off x="4626337" y="642313"/>
            <a:ext cx="859633" cy="810455"/>
          </a:xfrm>
          <a:prstGeom prst="ellipse">
            <a:avLst/>
          </a:prstGeom>
          <a:solidFill>
            <a:schemeClr val="accent2">
              <a:lumMod val="60000"/>
              <a:lumOff val="40000"/>
            </a:schemeClr>
          </a:solidFill>
          <a:ln w="19050" cap="flat" cmpd="sng" algn="ctr">
            <a:noFill/>
            <a:prstDash val="solid"/>
          </a:ln>
          <a:effectLst/>
        </p:spPr>
        <p:txBody>
          <a:bodyPr lIns="0" tIns="0" rIns="0" bIns="0" rtlCol="0" anchor="ctr">
            <a:noAutofit/>
          </a:bodyPr>
          <a:lstStyle/>
          <a:p>
            <a:pPr marL="0" marR="0" lvl="0" indent="0" algn="ctr" defTabSz="740645" rtl="0" eaLnBrk="1" fontAlgn="auto" latinLnBrk="0" hangingPunct="1">
              <a:lnSpc>
                <a:spcPct val="100000"/>
              </a:lnSpc>
              <a:spcBef>
                <a:spcPts val="0"/>
              </a:spcBef>
              <a:spcAft>
                <a:spcPts val="0"/>
              </a:spcAft>
              <a:buClrTx/>
              <a:buSzTx/>
              <a:buFontTx/>
              <a:buNone/>
              <a:tabLst/>
              <a:defRPr/>
            </a:pPr>
            <a:r>
              <a:rPr kumimoji="0" lang="en-US" sz="1134" u="none" strike="noStrike" kern="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rPr>
              <a:t>Web Crawling</a:t>
            </a:r>
          </a:p>
          <a:p>
            <a:pPr marL="0" marR="0" lvl="0" indent="0" algn="ctr" defTabSz="740645" rtl="0" eaLnBrk="1" fontAlgn="auto" latinLnBrk="0" hangingPunct="1">
              <a:lnSpc>
                <a:spcPct val="100000"/>
              </a:lnSpc>
              <a:spcBef>
                <a:spcPts val="0"/>
              </a:spcBef>
              <a:spcAft>
                <a:spcPts val="0"/>
              </a:spcAft>
              <a:buClrTx/>
              <a:buSzTx/>
              <a:buFontTx/>
              <a:buNone/>
              <a:tabLst/>
              <a:defRPr/>
            </a:pPr>
            <a:r>
              <a:rPr kumimoji="0" lang="en-US" sz="1050" u="none" strike="noStrike" kern="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rPr>
              <a:t>(SPIDER)</a:t>
            </a:r>
            <a:endParaRPr kumimoji="0" lang="en-DE" sz="1050" u="none" strike="noStrike" kern="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endParaRPr>
          </a:p>
        </p:txBody>
      </p:sp>
      <p:sp>
        <p:nvSpPr>
          <p:cNvPr id="40" name="Oval 39">
            <a:extLst>
              <a:ext uri="{FF2B5EF4-FFF2-40B4-BE49-F238E27FC236}">
                <a16:creationId xmlns:a16="http://schemas.microsoft.com/office/drawing/2014/main" id="{71E631F9-DE35-052C-0F69-03546B102056}"/>
              </a:ext>
            </a:extLst>
          </p:cNvPr>
          <p:cNvSpPr/>
          <p:nvPr/>
        </p:nvSpPr>
        <p:spPr>
          <a:xfrm>
            <a:off x="7920147" y="588062"/>
            <a:ext cx="859633" cy="810455"/>
          </a:xfrm>
          <a:prstGeom prst="ellipse">
            <a:avLst/>
          </a:prstGeom>
          <a:solidFill>
            <a:schemeClr val="accent2">
              <a:lumMod val="60000"/>
              <a:lumOff val="40000"/>
            </a:schemeClr>
          </a:solidFill>
          <a:ln w="19050" cap="flat" cmpd="sng" algn="ctr">
            <a:noFill/>
            <a:prstDash val="solid"/>
          </a:ln>
          <a:effectLst/>
        </p:spPr>
        <p:txBody>
          <a:bodyPr lIns="0" tIns="0" rIns="0" bIns="0" rtlCol="0" anchor="ctr">
            <a:noAutofit/>
          </a:bodyPr>
          <a:lstStyle/>
          <a:p>
            <a:pPr marL="0" marR="0" lvl="0" indent="0" algn="ctr" defTabSz="740645" rtl="0" eaLnBrk="1" fontAlgn="auto" latinLnBrk="0" hangingPunct="1">
              <a:lnSpc>
                <a:spcPct val="100000"/>
              </a:lnSpc>
              <a:spcBef>
                <a:spcPts val="0"/>
              </a:spcBef>
              <a:spcAft>
                <a:spcPts val="0"/>
              </a:spcAft>
              <a:buClrTx/>
              <a:buSzTx/>
              <a:buFontTx/>
              <a:buNone/>
              <a:tabLst/>
              <a:defRPr/>
            </a:pPr>
            <a:r>
              <a:rPr kumimoji="0" lang="en-US" sz="1134" u="none" strike="noStrike" kern="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rPr>
              <a:t>Botnet Traps</a:t>
            </a:r>
            <a:endParaRPr kumimoji="0" lang="en-DE" sz="1134" u="none" strike="noStrike" kern="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endParaRPr>
          </a:p>
        </p:txBody>
      </p:sp>
      <p:sp>
        <p:nvSpPr>
          <p:cNvPr id="41" name="Oval 40">
            <a:extLst>
              <a:ext uri="{FF2B5EF4-FFF2-40B4-BE49-F238E27FC236}">
                <a16:creationId xmlns:a16="http://schemas.microsoft.com/office/drawing/2014/main" id="{39055ACA-6917-25CA-C6D6-38B493A9251E}"/>
              </a:ext>
            </a:extLst>
          </p:cNvPr>
          <p:cNvSpPr/>
          <p:nvPr/>
        </p:nvSpPr>
        <p:spPr>
          <a:xfrm>
            <a:off x="1555472" y="887099"/>
            <a:ext cx="859633" cy="850622"/>
          </a:xfrm>
          <a:prstGeom prst="ellipse">
            <a:avLst/>
          </a:prstGeom>
          <a:solidFill>
            <a:schemeClr val="accent2">
              <a:lumMod val="60000"/>
              <a:lumOff val="40000"/>
            </a:schemeClr>
          </a:solidFill>
          <a:ln w="19050" cap="flat" cmpd="sng" algn="ctr">
            <a:noFill/>
            <a:prstDash val="solid"/>
          </a:ln>
          <a:effectLst/>
        </p:spPr>
        <p:txBody>
          <a:bodyPr lIns="0" tIns="0" rIns="0" bIns="0" rtlCol="0" anchor="ctr">
            <a:noAutofit/>
          </a:bodyPr>
          <a:lstStyle/>
          <a:p>
            <a:pPr marL="0" marR="0" lvl="0" indent="0" algn="ctr" defTabSz="740645" rtl="0" eaLnBrk="1" fontAlgn="auto" latinLnBrk="0" hangingPunct="1">
              <a:lnSpc>
                <a:spcPct val="100000"/>
              </a:lnSpc>
              <a:spcBef>
                <a:spcPts val="0"/>
              </a:spcBef>
              <a:spcAft>
                <a:spcPts val="0"/>
              </a:spcAft>
              <a:buClrTx/>
              <a:buSzTx/>
              <a:buFontTx/>
              <a:buNone/>
              <a:tabLst/>
              <a:defRPr/>
            </a:pPr>
            <a:r>
              <a:rPr kumimoji="0" lang="en-US" sz="1050" u="none" strike="noStrike" kern="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rPr>
              <a:t>DNS Visibility</a:t>
            </a:r>
          </a:p>
          <a:p>
            <a:pPr marL="0" marR="0" lvl="0" indent="0" algn="ctr" defTabSz="740645" rtl="0" eaLnBrk="1" fontAlgn="auto" latinLnBrk="0" hangingPunct="1">
              <a:lnSpc>
                <a:spcPct val="100000"/>
              </a:lnSpc>
              <a:spcBef>
                <a:spcPts val="0"/>
              </a:spcBef>
              <a:spcAft>
                <a:spcPts val="0"/>
              </a:spcAft>
              <a:buClrTx/>
              <a:buSzTx/>
              <a:buFontTx/>
              <a:buNone/>
              <a:tabLst/>
              <a:defRPr/>
            </a:pPr>
            <a:r>
              <a:rPr kumimoji="0" lang="en-US" sz="1050" u="none" strike="noStrike" kern="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rPr>
              <a:t>(Quad9 and ISP1)</a:t>
            </a:r>
            <a:endParaRPr kumimoji="0" lang="en-DE" sz="1050" u="none" strike="noStrike" kern="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endParaRPr>
          </a:p>
        </p:txBody>
      </p:sp>
      <p:sp>
        <p:nvSpPr>
          <p:cNvPr id="42" name="Oval 41">
            <a:extLst>
              <a:ext uri="{FF2B5EF4-FFF2-40B4-BE49-F238E27FC236}">
                <a16:creationId xmlns:a16="http://schemas.microsoft.com/office/drawing/2014/main" id="{72B64226-BB4B-1DC0-6146-87D93E84799E}"/>
              </a:ext>
            </a:extLst>
          </p:cNvPr>
          <p:cNvSpPr/>
          <p:nvPr/>
        </p:nvSpPr>
        <p:spPr>
          <a:xfrm>
            <a:off x="2365193" y="659290"/>
            <a:ext cx="660039" cy="653120"/>
          </a:xfrm>
          <a:prstGeom prst="ellipse">
            <a:avLst/>
          </a:prstGeom>
          <a:solidFill>
            <a:schemeClr val="accent2">
              <a:lumMod val="60000"/>
              <a:lumOff val="40000"/>
            </a:schemeClr>
          </a:solidFill>
          <a:ln w="19050" cap="flat" cmpd="sng" algn="ctr">
            <a:noFill/>
            <a:prstDash val="solid"/>
          </a:ln>
          <a:effectLst/>
        </p:spPr>
        <p:txBody>
          <a:bodyPr lIns="0" tIns="0" rIns="0" bIns="0" rtlCol="0" anchor="ctr">
            <a:noAutofit/>
          </a:bodyPr>
          <a:lstStyle/>
          <a:p>
            <a:pPr marL="0" marR="0" lvl="0" indent="0" algn="ctr" defTabSz="740645" rtl="0" eaLnBrk="1" fontAlgn="auto" latinLnBrk="0" hangingPunct="1">
              <a:lnSpc>
                <a:spcPct val="100000"/>
              </a:lnSpc>
              <a:spcBef>
                <a:spcPts val="0"/>
              </a:spcBef>
              <a:spcAft>
                <a:spcPts val="0"/>
              </a:spcAft>
              <a:buClrTx/>
              <a:buSzTx/>
              <a:buFontTx/>
              <a:buNone/>
              <a:tabLst/>
              <a:defRPr/>
            </a:pPr>
            <a:r>
              <a:rPr kumimoji="0" lang="en-US" sz="800" u="none" strike="noStrike" kern="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rPr>
              <a:t>IBM Product Telemetry</a:t>
            </a:r>
            <a:endParaRPr kumimoji="0" lang="en-DE" sz="800" u="none" strike="noStrike" kern="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endParaRPr>
          </a:p>
        </p:txBody>
      </p:sp>
      <p:sp>
        <p:nvSpPr>
          <p:cNvPr id="43" name="Oval 42">
            <a:extLst>
              <a:ext uri="{FF2B5EF4-FFF2-40B4-BE49-F238E27FC236}">
                <a16:creationId xmlns:a16="http://schemas.microsoft.com/office/drawing/2014/main" id="{44B7157C-F2F7-8F0B-BA3F-C225D3B302E6}"/>
              </a:ext>
            </a:extLst>
          </p:cNvPr>
          <p:cNvSpPr/>
          <p:nvPr/>
        </p:nvSpPr>
        <p:spPr>
          <a:xfrm>
            <a:off x="5476605" y="965966"/>
            <a:ext cx="774856" cy="766733"/>
          </a:xfrm>
          <a:prstGeom prst="ellipse">
            <a:avLst/>
          </a:prstGeom>
          <a:solidFill>
            <a:srgbClr val="78A9FF"/>
          </a:solidFill>
          <a:ln w="19050" cap="flat" cmpd="sng" algn="ctr">
            <a:noFill/>
            <a:prstDash val="solid"/>
          </a:ln>
          <a:effectLst/>
        </p:spPr>
        <p:txBody>
          <a:bodyPr lIns="0" tIns="0" rIns="0" bIns="0" rtlCol="0" anchor="ctr">
            <a:noAutofit/>
          </a:bodyPr>
          <a:lstStyle/>
          <a:p>
            <a:pPr marL="0" marR="0" lvl="0" indent="0" algn="ctr" defTabSz="740645" rtl="0" eaLnBrk="1" fontAlgn="auto" latinLnBrk="0" hangingPunct="1">
              <a:lnSpc>
                <a:spcPct val="100000"/>
              </a:lnSpc>
              <a:spcBef>
                <a:spcPts val="0"/>
              </a:spcBef>
              <a:spcAft>
                <a:spcPts val="0"/>
              </a:spcAft>
              <a:buClrTx/>
              <a:buSzTx/>
              <a:buFontTx/>
              <a:buNone/>
              <a:tabLst/>
              <a:defRPr/>
            </a:pPr>
            <a:r>
              <a:rPr kumimoji="0" lang="en-US" sz="800" u="none" strike="noStrike" kern="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rPr>
              <a:t>OSINT/3rd party TI</a:t>
            </a:r>
            <a:endParaRPr kumimoji="0" lang="en-DE" sz="800" u="none" strike="noStrike" kern="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endParaRPr>
          </a:p>
        </p:txBody>
      </p:sp>
      <p:sp>
        <p:nvSpPr>
          <p:cNvPr id="44" name="Oval 43">
            <a:extLst>
              <a:ext uri="{FF2B5EF4-FFF2-40B4-BE49-F238E27FC236}">
                <a16:creationId xmlns:a16="http://schemas.microsoft.com/office/drawing/2014/main" id="{346E1361-DB12-788C-2F6B-08F0C4D39BD8}"/>
              </a:ext>
            </a:extLst>
          </p:cNvPr>
          <p:cNvSpPr/>
          <p:nvPr/>
        </p:nvSpPr>
        <p:spPr>
          <a:xfrm>
            <a:off x="6632631" y="659290"/>
            <a:ext cx="660039" cy="653120"/>
          </a:xfrm>
          <a:prstGeom prst="ellipse">
            <a:avLst/>
          </a:prstGeom>
          <a:solidFill>
            <a:schemeClr val="accent2">
              <a:lumMod val="60000"/>
              <a:lumOff val="40000"/>
            </a:schemeClr>
          </a:solidFill>
          <a:ln w="19050" cap="flat" cmpd="sng" algn="ctr">
            <a:noFill/>
            <a:prstDash val="solid"/>
          </a:ln>
          <a:effectLst/>
        </p:spPr>
        <p:txBody>
          <a:bodyPr lIns="0" tIns="0" rIns="0" bIns="0" rtlCol="0" anchor="ctr">
            <a:noAutofit/>
          </a:bodyPr>
          <a:lstStyle/>
          <a:p>
            <a:pPr marL="0" marR="0" lvl="0" indent="0" algn="ctr" defTabSz="740645" rtl="0" eaLnBrk="1" fontAlgn="auto" latinLnBrk="0" hangingPunct="1">
              <a:lnSpc>
                <a:spcPct val="100000"/>
              </a:lnSpc>
              <a:spcBef>
                <a:spcPts val="0"/>
              </a:spcBef>
              <a:spcAft>
                <a:spcPts val="0"/>
              </a:spcAft>
              <a:buClrTx/>
              <a:buSzTx/>
              <a:buFontTx/>
              <a:buNone/>
              <a:tabLst/>
              <a:defRPr/>
            </a:pPr>
            <a:r>
              <a:rPr kumimoji="0" lang="en-US" sz="729" u="none" strike="noStrike" kern="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rPr>
              <a:t>DGA Sinkhole</a:t>
            </a:r>
            <a:endParaRPr kumimoji="0" lang="en-DE" sz="729" u="none" strike="noStrike" kern="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endParaRPr>
          </a:p>
        </p:txBody>
      </p:sp>
      <p:sp>
        <p:nvSpPr>
          <p:cNvPr id="45" name="Oval 44">
            <a:extLst>
              <a:ext uri="{FF2B5EF4-FFF2-40B4-BE49-F238E27FC236}">
                <a16:creationId xmlns:a16="http://schemas.microsoft.com/office/drawing/2014/main" id="{BBA33E18-E8BD-D7FB-38E1-91EF4A23256C}"/>
              </a:ext>
            </a:extLst>
          </p:cNvPr>
          <p:cNvSpPr/>
          <p:nvPr/>
        </p:nvSpPr>
        <p:spPr>
          <a:xfrm>
            <a:off x="2972836" y="1082833"/>
            <a:ext cx="660039" cy="653120"/>
          </a:xfrm>
          <a:prstGeom prst="ellipse">
            <a:avLst/>
          </a:prstGeom>
          <a:solidFill>
            <a:schemeClr val="accent2">
              <a:lumMod val="60000"/>
              <a:lumOff val="40000"/>
            </a:schemeClr>
          </a:solidFill>
          <a:ln w="19050" cap="flat" cmpd="sng" algn="ctr">
            <a:noFill/>
            <a:prstDash val="solid"/>
          </a:ln>
          <a:effectLst/>
        </p:spPr>
        <p:txBody>
          <a:bodyPr lIns="0" tIns="0" rIns="0" bIns="0" rtlCol="0" anchor="ctr">
            <a:noAutofit/>
          </a:bodyPr>
          <a:lstStyle/>
          <a:p>
            <a:pPr marL="0" marR="0" lvl="0" indent="0" algn="ctr" defTabSz="740645" rtl="0" eaLnBrk="1" fontAlgn="auto" latinLnBrk="0" hangingPunct="1">
              <a:lnSpc>
                <a:spcPct val="100000"/>
              </a:lnSpc>
              <a:spcBef>
                <a:spcPts val="0"/>
              </a:spcBef>
              <a:spcAft>
                <a:spcPts val="0"/>
              </a:spcAft>
              <a:buClrTx/>
              <a:buSzTx/>
              <a:buFontTx/>
              <a:buNone/>
              <a:tabLst/>
              <a:defRPr/>
            </a:pPr>
            <a:r>
              <a:rPr kumimoji="0" lang="en-US" sz="729" u="none" strike="noStrike" kern="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rPr>
              <a:t>Email/ Phishing Honeypots</a:t>
            </a:r>
            <a:endParaRPr kumimoji="0" lang="en-DE" sz="729" u="none" strike="noStrike" kern="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endParaRPr>
          </a:p>
        </p:txBody>
      </p:sp>
      <p:sp>
        <p:nvSpPr>
          <p:cNvPr id="46" name="Oval 45">
            <a:extLst>
              <a:ext uri="{FF2B5EF4-FFF2-40B4-BE49-F238E27FC236}">
                <a16:creationId xmlns:a16="http://schemas.microsoft.com/office/drawing/2014/main" id="{CB28E0B0-E7E8-36D1-536D-293D020F1FC0}"/>
              </a:ext>
            </a:extLst>
          </p:cNvPr>
          <p:cNvSpPr/>
          <p:nvPr/>
        </p:nvSpPr>
        <p:spPr>
          <a:xfrm>
            <a:off x="4018464" y="781192"/>
            <a:ext cx="463475" cy="467194"/>
          </a:xfrm>
          <a:prstGeom prst="ellipse">
            <a:avLst/>
          </a:prstGeom>
          <a:solidFill>
            <a:schemeClr val="accent2">
              <a:lumMod val="60000"/>
              <a:lumOff val="40000"/>
            </a:schemeClr>
          </a:solidFill>
          <a:ln w="19050" cap="flat" cmpd="sng" algn="ctr">
            <a:noFill/>
            <a:prstDash val="solid"/>
          </a:ln>
          <a:effectLst/>
        </p:spPr>
        <p:txBody>
          <a:bodyPr lIns="0" tIns="0" rIns="0" bIns="0" rtlCol="0" anchor="ctr">
            <a:noAutofit/>
          </a:bodyPr>
          <a:lstStyle/>
          <a:p>
            <a:pPr marL="0" marR="0" lvl="0" indent="0" algn="ctr" defTabSz="740645" rtl="0" eaLnBrk="1" fontAlgn="auto" latinLnBrk="0" hangingPunct="1">
              <a:lnSpc>
                <a:spcPct val="100000"/>
              </a:lnSpc>
              <a:spcBef>
                <a:spcPts val="0"/>
              </a:spcBef>
              <a:spcAft>
                <a:spcPts val="0"/>
              </a:spcAft>
              <a:buClrTx/>
              <a:buSzTx/>
              <a:buFontTx/>
              <a:buNone/>
              <a:tabLst/>
              <a:defRPr/>
            </a:pPr>
            <a:r>
              <a:rPr kumimoji="0" lang="en-US" sz="648" u="none" strike="noStrike" kern="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rPr>
              <a:t>Open Relay Proxies</a:t>
            </a:r>
            <a:endParaRPr kumimoji="0" lang="en-DE" sz="648" u="none" strike="noStrike" kern="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endParaRPr>
          </a:p>
        </p:txBody>
      </p:sp>
      <p:sp>
        <p:nvSpPr>
          <p:cNvPr id="47" name="Oval 46">
            <a:extLst>
              <a:ext uri="{FF2B5EF4-FFF2-40B4-BE49-F238E27FC236}">
                <a16:creationId xmlns:a16="http://schemas.microsoft.com/office/drawing/2014/main" id="{A877FD6B-92DE-2455-C390-AD063C9016C3}"/>
              </a:ext>
            </a:extLst>
          </p:cNvPr>
          <p:cNvSpPr/>
          <p:nvPr/>
        </p:nvSpPr>
        <p:spPr>
          <a:xfrm>
            <a:off x="3677951" y="1220581"/>
            <a:ext cx="521462" cy="494184"/>
          </a:xfrm>
          <a:prstGeom prst="ellipse">
            <a:avLst/>
          </a:prstGeom>
          <a:solidFill>
            <a:srgbClr val="78A9FF"/>
          </a:solidFill>
          <a:ln w="19050" cap="flat" cmpd="sng" algn="ctr">
            <a:noFill/>
            <a:prstDash val="solid"/>
          </a:ln>
          <a:effectLst/>
        </p:spPr>
        <p:txBody>
          <a:bodyPr lIns="0" tIns="0" rIns="0" bIns="0" rtlCol="0" anchor="ctr">
            <a:noAutofit/>
          </a:bodyPr>
          <a:lstStyle/>
          <a:p>
            <a:pPr marL="0" marR="0" lvl="0" indent="0" algn="ctr" defTabSz="740645" rtl="0" eaLnBrk="1" fontAlgn="auto" latinLnBrk="0" hangingPunct="1">
              <a:lnSpc>
                <a:spcPct val="100000"/>
              </a:lnSpc>
              <a:spcBef>
                <a:spcPts val="0"/>
              </a:spcBef>
              <a:spcAft>
                <a:spcPts val="0"/>
              </a:spcAft>
              <a:buClrTx/>
              <a:buSzTx/>
              <a:buFontTx/>
              <a:buNone/>
              <a:tabLst/>
              <a:defRPr/>
            </a:pPr>
            <a:r>
              <a:rPr kumimoji="0" lang="en-US" sz="648" u="none" strike="noStrike" kern="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rPr>
              <a:t>Cert Stream</a:t>
            </a:r>
            <a:endParaRPr kumimoji="0" lang="en-DE" sz="648" u="none" strike="noStrike" kern="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endParaRPr>
          </a:p>
        </p:txBody>
      </p:sp>
      <p:sp>
        <p:nvSpPr>
          <p:cNvPr id="48" name="Oval 47">
            <a:extLst>
              <a:ext uri="{FF2B5EF4-FFF2-40B4-BE49-F238E27FC236}">
                <a16:creationId xmlns:a16="http://schemas.microsoft.com/office/drawing/2014/main" id="{C524F4E0-8E98-5C34-2C33-56A44C4B4EC0}"/>
              </a:ext>
            </a:extLst>
          </p:cNvPr>
          <p:cNvSpPr/>
          <p:nvPr/>
        </p:nvSpPr>
        <p:spPr>
          <a:xfrm>
            <a:off x="2527601" y="1356039"/>
            <a:ext cx="352284" cy="352798"/>
          </a:xfrm>
          <a:prstGeom prst="ellipse">
            <a:avLst/>
          </a:prstGeom>
          <a:solidFill>
            <a:srgbClr val="78A9FF"/>
          </a:solidFill>
          <a:ln w="19050" cap="flat" cmpd="sng" algn="ctr">
            <a:noFill/>
            <a:prstDash val="solid"/>
          </a:ln>
          <a:effectLst/>
        </p:spPr>
        <p:txBody>
          <a:bodyPr lIns="0" tIns="0" rIns="0" bIns="0" rtlCol="0" anchor="ctr">
            <a:noAutofit/>
          </a:bodyPr>
          <a:lstStyle/>
          <a:p>
            <a:pPr marL="0" marR="0" lvl="0" indent="0" algn="ctr" defTabSz="740645" rtl="0" eaLnBrk="1" fontAlgn="auto" latinLnBrk="0" hangingPunct="1">
              <a:lnSpc>
                <a:spcPct val="100000"/>
              </a:lnSpc>
              <a:spcBef>
                <a:spcPts val="0"/>
              </a:spcBef>
              <a:spcAft>
                <a:spcPts val="0"/>
              </a:spcAft>
              <a:buClrTx/>
              <a:buSzTx/>
              <a:buFontTx/>
              <a:buNone/>
              <a:tabLst/>
              <a:defRPr/>
            </a:pPr>
            <a:r>
              <a:rPr kumimoji="0" lang="en-US" sz="567" u="none" strike="noStrike" kern="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rPr>
              <a:t>Tor Nodes</a:t>
            </a:r>
            <a:endParaRPr kumimoji="0" lang="en-DE" sz="567" u="none" strike="noStrike" kern="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endParaRPr>
          </a:p>
        </p:txBody>
      </p:sp>
      <p:sp>
        <p:nvSpPr>
          <p:cNvPr id="49" name="Oval 48">
            <a:extLst>
              <a:ext uri="{FF2B5EF4-FFF2-40B4-BE49-F238E27FC236}">
                <a16:creationId xmlns:a16="http://schemas.microsoft.com/office/drawing/2014/main" id="{8AA15FEB-2D61-04B9-7C3E-C8D606D7C4F2}"/>
              </a:ext>
            </a:extLst>
          </p:cNvPr>
          <p:cNvSpPr/>
          <p:nvPr/>
        </p:nvSpPr>
        <p:spPr>
          <a:xfrm>
            <a:off x="6302223" y="1222351"/>
            <a:ext cx="459736" cy="442074"/>
          </a:xfrm>
          <a:prstGeom prst="ellipse">
            <a:avLst/>
          </a:prstGeom>
          <a:solidFill>
            <a:srgbClr val="78A9FF"/>
          </a:solidFill>
          <a:ln w="19050" cap="flat" cmpd="sng" algn="ctr">
            <a:noFill/>
            <a:prstDash val="solid"/>
          </a:ln>
          <a:effectLst/>
        </p:spPr>
        <p:txBody>
          <a:bodyPr lIns="0" tIns="0" rIns="0" bIns="0" rtlCol="0" anchor="ctr">
            <a:noAutofit/>
          </a:bodyPr>
          <a:lstStyle/>
          <a:p>
            <a:pPr marL="0" marR="0" lvl="0" indent="0" algn="ctr" defTabSz="740645" rtl="0" eaLnBrk="1" fontAlgn="auto" latinLnBrk="0" hangingPunct="1">
              <a:lnSpc>
                <a:spcPct val="100000"/>
              </a:lnSpc>
              <a:spcBef>
                <a:spcPts val="0"/>
              </a:spcBef>
              <a:spcAft>
                <a:spcPts val="0"/>
              </a:spcAft>
              <a:buClrTx/>
              <a:buSzTx/>
              <a:buFontTx/>
              <a:buNone/>
              <a:tabLst/>
              <a:defRPr/>
            </a:pPr>
            <a:r>
              <a:rPr kumimoji="0" lang="en-US" sz="567" u="none" strike="noStrike" kern="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rPr>
              <a:t>ASN</a:t>
            </a:r>
            <a:endParaRPr kumimoji="0" lang="en-DE" sz="567" u="none" strike="noStrike" kern="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endParaRPr>
          </a:p>
        </p:txBody>
      </p:sp>
      <p:sp>
        <p:nvSpPr>
          <p:cNvPr id="50" name="Oval 49">
            <a:extLst>
              <a:ext uri="{FF2B5EF4-FFF2-40B4-BE49-F238E27FC236}">
                <a16:creationId xmlns:a16="http://schemas.microsoft.com/office/drawing/2014/main" id="{7375C042-19E0-24C0-DC91-0E345A38CC28}"/>
              </a:ext>
            </a:extLst>
          </p:cNvPr>
          <p:cNvSpPr/>
          <p:nvPr/>
        </p:nvSpPr>
        <p:spPr>
          <a:xfrm>
            <a:off x="6027297" y="574613"/>
            <a:ext cx="509646" cy="491241"/>
          </a:xfrm>
          <a:prstGeom prst="ellipse">
            <a:avLst/>
          </a:prstGeom>
          <a:solidFill>
            <a:schemeClr val="accent2">
              <a:lumMod val="60000"/>
              <a:lumOff val="40000"/>
            </a:schemeClr>
          </a:solidFill>
          <a:ln w="19050" cap="flat" cmpd="sng" algn="ctr">
            <a:noFill/>
            <a:prstDash val="solid"/>
          </a:ln>
          <a:effectLst/>
        </p:spPr>
        <p:txBody>
          <a:bodyPr lIns="0" tIns="0" rIns="0" bIns="0" rtlCol="0" anchor="ctr">
            <a:noAutofit/>
          </a:bodyPr>
          <a:lstStyle/>
          <a:p>
            <a:pPr marL="0" marR="0" lvl="0" indent="0" algn="ctr" defTabSz="740645" rtl="0" eaLnBrk="1" fontAlgn="auto" latinLnBrk="0" hangingPunct="1">
              <a:lnSpc>
                <a:spcPct val="100000"/>
              </a:lnSpc>
              <a:spcBef>
                <a:spcPts val="0"/>
              </a:spcBef>
              <a:spcAft>
                <a:spcPts val="0"/>
              </a:spcAft>
              <a:buClrTx/>
              <a:buSzTx/>
              <a:buFontTx/>
              <a:buNone/>
              <a:tabLst/>
              <a:defRPr/>
            </a:pPr>
            <a:r>
              <a:rPr kumimoji="0" lang="en-US" sz="567" u="none" strike="noStrike" kern="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rPr>
              <a:t>Vulnera-bility Database</a:t>
            </a:r>
            <a:endParaRPr kumimoji="0" lang="en-DE" sz="567" u="none" strike="noStrike" kern="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endParaRPr>
          </a:p>
        </p:txBody>
      </p:sp>
      <p:sp>
        <p:nvSpPr>
          <p:cNvPr id="51" name="Oval 50">
            <a:extLst>
              <a:ext uri="{FF2B5EF4-FFF2-40B4-BE49-F238E27FC236}">
                <a16:creationId xmlns:a16="http://schemas.microsoft.com/office/drawing/2014/main" id="{4604E592-5B2F-16D5-C40B-9DDB8AA0DEAF}"/>
              </a:ext>
            </a:extLst>
          </p:cNvPr>
          <p:cNvSpPr/>
          <p:nvPr/>
        </p:nvSpPr>
        <p:spPr>
          <a:xfrm>
            <a:off x="3384273" y="694659"/>
            <a:ext cx="459736" cy="442074"/>
          </a:xfrm>
          <a:prstGeom prst="ellipse">
            <a:avLst/>
          </a:prstGeom>
          <a:solidFill>
            <a:srgbClr val="78A9FF"/>
          </a:solidFill>
          <a:ln w="19050" cap="flat" cmpd="sng" algn="ctr">
            <a:noFill/>
            <a:prstDash val="solid"/>
          </a:ln>
          <a:effectLst/>
        </p:spPr>
        <p:txBody>
          <a:bodyPr lIns="0" tIns="0" rIns="0" bIns="0" rtlCol="0" anchor="ctr">
            <a:noAutofit/>
          </a:bodyPr>
          <a:lstStyle/>
          <a:p>
            <a:pPr marL="0" marR="0" lvl="0" indent="0" algn="ctr" defTabSz="740645" rtl="0" eaLnBrk="1" fontAlgn="auto" latinLnBrk="0" hangingPunct="1">
              <a:lnSpc>
                <a:spcPct val="100000"/>
              </a:lnSpc>
              <a:spcBef>
                <a:spcPts val="0"/>
              </a:spcBef>
              <a:spcAft>
                <a:spcPts val="0"/>
              </a:spcAft>
              <a:buClrTx/>
              <a:buSzTx/>
              <a:buFontTx/>
              <a:buNone/>
              <a:tabLst/>
              <a:defRPr/>
            </a:pPr>
            <a:r>
              <a:rPr kumimoji="0" lang="en-US" sz="567" u="none" strike="noStrike" kern="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rPr>
              <a:t>Regional Internet Registries</a:t>
            </a:r>
            <a:endParaRPr kumimoji="0" lang="en-DE" sz="567" u="none" strike="noStrike" kern="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endParaRPr>
          </a:p>
        </p:txBody>
      </p:sp>
      <p:sp>
        <p:nvSpPr>
          <p:cNvPr id="52" name="Oval 51">
            <a:extLst>
              <a:ext uri="{FF2B5EF4-FFF2-40B4-BE49-F238E27FC236}">
                <a16:creationId xmlns:a16="http://schemas.microsoft.com/office/drawing/2014/main" id="{7BC5F254-B963-7C5E-33E4-B82EAC3D0589}"/>
              </a:ext>
            </a:extLst>
          </p:cNvPr>
          <p:cNvSpPr/>
          <p:nvPr/>
        </p:nvSpPr>
        <p:spPr>
          <a:xfrm>
            <a:off x="7326009" y="879337"/>
            <a:ext cx="594138" cy="587910"/>
          </a:xfrm>
          <a:prstGeom prst="ellipse">
            <a:avLst/>
          </a:prstGeom>
          <a:solidFill>
            <a:srgbClr val="78A9FF"/>
          </a:solidFill>
          <a:ln w="19050" cap="flat" cmpd="sng" algn="ctr">
            <a:noFill/>
            <a:prstDash val="solid"/>
          </a:ln>
          <a:effectLst/>
        </p:spPr>
        <p:txBody>
          <a:bodyPr lIns="0" tIns="0" rIns="0" bIns="0" rtlCol="0" anchor="ctr">
            <a:noAutofit/>
          </a:bodyPr>
          <a:lstStyle/>
          <a:p>
            <a:pPr marL="0" marR="0" lvl="0" indent="0" algn="ctr" defTabSz="740645" rtl="0" eaLnBrk="1" fontAlgn="auto" latinLnBrk="0" hangingPunct="1">
              <a:lnSpc>
                <a:spcPct val="100000"/>
              </a:lnSpc>
              <a:spcBef>
                <a:spcPts val="0"/>
              </a:spcBef>
              <a:spcAft>
                <a:spcPts val="0"/>
              </a:spcAft>
              <a:buClrTx/>
              <a:buSzTx/>
              <a:buFontTx/>
              <a:buNone/>
              <a:tabLst/>
              <a:defRPr/>
            </a:pPr>
            <a:r>
              <a:rPr kumimoji="0" lang="en-US" sz="729" u="none" strike="noStrike" kern="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rPr>
              <a:t>WhoIs</a:t>
            </a:r>
            <a:endParaRPr kumimoji="0" lang="en-DE" sz="729" u="none" strike="noStrike" kern="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endParaRPr>
          </a:p>
        </p:txBody>
      </p:sp>
      <p:sp>
        <p:nvSpPr>
          <p:cNvPr id="53" name="Oval 52">
            <a:extLst>
              <a:ext uri="{FF2B5EF4-FFF2-40B4-BE49-F238E27FC236}">
                <a16:creationId xmlns:a16="http://schemas.microsoft.com/office/drawing/2014/main" id="{9C72B47D-F73B-F5E2-C853-0BC9BA3A4234}"/>
              </a:ext>
            </a:extLst>
          </p:cNvPr>
          <p:cNvSpPr/>
          <p:nvPr/>
        </p:nvSpPr>
        <p:spPr>
          <a:xfrm>
            <a:off x="7154757" y="1558126"/>
            <a:ext cx="204094" cy="201991"/>
          </a:xfrm>
          <a:prstGeom prst="ellipse">
            <a:avLst/>
          </a:prstGeom>
          <a:solidFill>
            <a:schemeClr val="accent1"/>
          </a:solidFill>
          <a:ln w="19050" cap="flat" cmpd="sng" algn="ctr">
            <a:noFill/>
            <a:prstDash val="solid"/>
          </a:ln>
          <a:effectLst/>
        </p:spPr>
        <p:txBody>
          <a:bodyPr lIns="0" tIns="0" rIns="0" bIns="0" rtlCol="0" anchor="ctr">
            <a:noAutofit/>
          </a:bodyPr>
          <a:lstStyle/>
          <a:p>
            <a:pPr marL="0" marR="0" lvl="0" indent="0" algn="ctr" defTabSz="740645" rtl="0" eaLnBrk="1" fontAlgn="auto" latinLnBrk="0" hangingPunct="1">
              <a:lnSpc>
                <a:spcPct val="100000"/>
              </a:lnSpc>
              <a:spcBef>
                <a:spcPts val="0"/>
              </a:spcBef>
              <a:spcAft>
                <a:spcPts val="0"/>
              </a:spcAft>
              <a:buClrTx/>
              <a:buSzTx/>
              <a:buFontTx/>
              <a:buNone/>
              <a:tabLst/>
              <a:defRPr/>
            </a:pPr>
            <a:endParaRPr kumimoji="0" lang="en-DE" sz="567" u="none" strike="noStrike" kern="0" cap="none" spc="0" normalizeH="0" baseline="0" noProof="0" dirty="0">
              <a:ln>
                <a:noFill/>
              </a:ln>
              <a:solidFill>
                <a:srgbClr val="FFFFFF"/>
              </a:solidFill>
              <a:effectLst/>
              <a:uLnTx/>
              <a:uFillTx/>
              <a:latin typeface="Arial Narrow" panose="020B0604020202020204" pitchFamily="34" charset="0"/>
              <a:ea typeface="ＭＳ Ｐゴシック"/>
              <a:cs typeface="Arial Narrow" panose="020B0604020202020204" pitchFamily="34" charset="0"/>
            </a:endParaRPr>
          </a:p>
        </p:txBody>
      </p:sp>
      <p:sp>
        <p:nvSpPr>
          <p:cNvPr id="56" name="Rectangle 55">
            <a:extLst>
              <a:ext uri="{FF2B5EF4-FFF2-40B4-BE49-F238E27FC236}">
                <a16:creationId xmlns:a16="http://schemas.microsoft.com/office/drawing/2014/main" id="{42DF4E47-1AA6-5C0A-88E7-231DCCCAAE16}"/>
              </a:ext>
            </a:extLst>
          </p:cNvPr>
          <p:cNvSpPr/>
          <p:nvPr/>
        </p:nvSpPr>
        <p:spPr bwMode="auto">
          <a:xfrm>
            <a:off x="7322511" y="1558126"/>
            <a:ext cx="846001" cy="186974"/>
          </a:xfrm>
          <a:prstGeom prst="rect">
            <a:avLst/>
          </a:prstGeom>
          <a:noFill/>
          <a:ln w="19050">
            <a:noFill/>
          </a:ln>
          <a:effectLst/>
        </p:spPr>
        <p:txBody>
          <a:bodyPr rot="0" spcFirstLastPara="0" vertOverflow="overflow" horzOverflow="overflow" vert="horz" wrap="none" lIns="61722" tIns="30861" rIns="61722" bIns="30861" numCol="1" spcCol="0" rtlCol="0" fromWordArt="0" anchor="ctr" anchorCtr="0" forceAA="0" compatLnSpc="1">
            <a:prstTxWarp prst="textNoShape">
              <a:avLst/>
            </a:prstTxWarp>
            <a:spAutoFit/>
          </a:bodyPr>
          <a:lstStyle/>
          <a:p>
            <a:pPr marL="0" marR="0" lvl="0" indent="0" algn="l" defTabSz="617180" rtl="0" eaLnBrk="1" fontAlgn="auto" latinLnBrk="0" hangingPunct="1">
              <a:lnSpc>
                <a:spcPct val="100000"/>
              </a:lnSpc>
              <a:spcBef>
                <a:spcPts val="0"/>
              </a:spcBef>
              <a:spcAft>
                <a:spcPts val="0"/>
              </a:spcAft>
              <a:buClrTx/>
              <a:buSzTx/>
              <a:buFontTx/>
              <a:buNone/>
              <a:tabLst/>
              <a:defRPr/>
            </a:pPr>
            <a:r>
              <a:rPr kumimoji="0" lang="de-DE" sz="810" u="none" strike="noStrike" kern="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IBM Proprietary</a:t>
            </a:r>
            <a:endParaRPr kumimoji="0" lang="de-DE" sz="54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59" name="Oval 58">
            <a:extLst>
              <a:ext uri="{FF2B5EF4-FFF2-40B4-BE49-F238E27FC236}">
                <a16:creationId xmlns:a16="http://schemas.microsoft.com/office/drawing/2014/main" id="{A580A7DD-1FA5-3A9B-0952-714A867B1D8E}"/>
              </a:ext>
            </a:extLst>
          </p:cNvPr>
          <p:cNvSpPr/>
          <p:nvPr/>
        </p:nvSpPr>
        <p:spPr>
          <a:xfrm>
            <a:off x="8184339" y="1560937"/>
            <a:ext cx="204094" cy="201991"/>
          </a:xfrm>
          <a:prstGeom prst="ellipse">
            <a:avLst/>
          </a:prstGeom>
          <a:solidFill>
            <a:srgbClr val="78A9FF"/>
          </a:solidFill>
          <a:ln w="19050" cap="flat" cmpd="sng" algn="ctr">
            <a:noFill/>
            <a:prstDash val="solid"/>
          </a:ln>
          <a:effectLst/>
        </p:spPr>
        <p:txBody>
          <a:bodyPr lIns="0" tIns="0" rIns="0" bIns="0" rtlCol="0" anchor="ctr">
            <a:noAutofit/>
          </a:bodyPr>
          <a:lstStyle/>
          <a:p>
            <a:pPr marL="0" marR="0" lvl="0" indent="0" algn="ctr" defTabSz="740645" rtl="0" eaLnBrk="1" fontAlgn="auto" latinLnBrk="0" hangingPunct="1">
              <a:lnSpc>
                <a:spcPct val="100000"/>
              </a:lnSpc>
              <a:spcBef>
                <a:spcPts val="0"/>
              </a:spcBef>
              <a:spcAft>
                <a:spcPts val="0"/>
              </a:spcAft>
              <a:buClrTx/>
              <a:buSzTx/>
              <a:buFontTx/>
              <a:buNone/>
              <a:tabLst/>
              <a:defRPr/>
            </a:pPr>
            <a:endParaRPr kumimoji="0" lang="en-DE" sz="567" u="none" strike="noStrike" kern="0" cap="none" spc="0" normalizeH="0" baseline="0" noProof="0" dirty="0">
              <a:ln>
                <a:noFill/>
              </a:ln>
              <a:solidFill>
                <a:srgbClr val="FFFFFF"/>
              </a:solidFill>
              <a:effectLst/>
              <a:uLnTx/>
              <a:uFillTx/>
              <a:latin typeface="Arial Narrow" panose="020B0604020202020204" pitchFamily="34" charset="0"/>
              <a:ea typeface="ＭＳ Ｐゴシック"/>
              <a:cs typeface="Arial Narrow" panose="020B0604020202020204" pitchFamily="34" charset="0"/>
            </a:endParaRPr>
          </a:p>
        </p:txBody>
      </p:sp>
      <p:sp>
        <p:nvSpPr>
          <p:cNvPr id="62" name="Rectangle 61">
            <a:extLst>
              <a:ext uri="{FF2B5EF4-FFF2-40B4-BE49-F238E27FC236}">
                <a16:creationId xmlns:a16="http://schemas.microsoft.com/office/drawing/2014/main" id="{27DC1A78-B498-E52B-BF53-58DBEA212C5A}"/>
              </a:ext>
            </a:extLst>
          </p:cNvPr>
          <p:cNvSpPr/>
          <p:nvPr/>
        </p:nvSpPr>
        <p:spPr bwMode="auto">
          <a:xfrm>
            <a:off x="8353694" y="1562277"/>
            <a:ext cx="648832" cy="186974"/>
          </a:xfrm>
          <a:prstGeom prst="rect">
            <a:avLst/>
          </a:prstGeom>
          <a:noFill/>
          <a:ln w="19050">
            <a:noFill/>
          </a:ln>
          <a:effectLst/>
        </p:spPr>
        <p:txBody>
          <a:bodyPr rot="0" spcFirstLastPara="0" vertOverflow="overflow" horzOverflow="overflow" vert="horz" wrap="none" lIns="61722" tIns="30861" rIns="61722" bIns="30861" numCol="1" spcCol="0" rtlCol="0" fromWordArt="0" anchor="ctr" anchorCtr="0" forceAA="0" compatLnSpc="1">
            <a:prstTxWarp prst="textNoShape">
              <a:avLst/>
            </a:prstTxWarp>
            <a:spAutoFit/>
          </a:bodyPr>
          <a:lstStyle/>
          <a:p>
            <a:pPr marL="0" marR="0" lvl="0" indent="0" algn="l" defTabSz="617180" rtl="0" eaLnBrk="1" fontAlgn="auto" latinLnBrk="0" hangingPunct="1">
              <a:lnSpc>
                <a:spcPct val="100000"/>
              </a:lnSpc>
              <a:spcBef>
                <a:spcPts val="0"/>
              </a:spcBef>
              <a:spcAft>
                <a:spcPts val="0"/>
              </a:spcAft>
              <a:buClrTx/>
              <a:buSzTx/>
              <a:buFontTx/>
              <a:buNone/>
              <a:tabLst/>
              <a:defRPr/>
            </a:pPr>
            <a:r>
              <a:rPr kumimoji="0" lang="de-DE" sz="810" u="none" strike="noStrike" kern="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Commodity</a:t>
            </a:r>
            <a:endParaRPr kumimoji="0" lang="de-DE" sz="54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64" name="Oval 63">
            <a:extLst>
              <a:ext uri="{FF2B5EF4-FFF2-40B4-BE49-F238E27FC236}">
                <a16:creationId xmlns:a16="http://schemas.microsoft.com/office/drawing/2014/main" id="{4BC35546-AD1A-7852-DFE0-39FE70E1EC11}"/>
              </a:ext>
            </a:extLst>
          </p:cNvPr>
          <p:cNvSpPr/>
          <p:nvPr/>
        </p:nvSpPr>
        <p:spPr>
          <a:xfrm>
            <a:off x="4347338" y="1303813"/>
            <a:ext cx="402534" cy="398314"/>
          </a:xfrm>
          <a:prstGeom prst="ellipse">
            <a:avLst/>
          </a:prstGeom>
          <a:solidFill>
            <a:schemeClr val="accent2">
              <a:lumMod val="60000"/>
              <a:lumOff val="40000"/>
            </a:schemeClr>
          </a:solidFill>
          <a:ln w="19050" cap="flat" cmpd="sng" algn="ctr">
            <a:noFill/>
            <a:prstDash val="solid"/>
          </a:ln>
          <a:effectLst/>
        </p:spPr>
        <p:txBody>
          <a:bodyPr lIns="0" tIns="0" rIns="0" bIns="0" rtlCol="0" anchor="ctr">
            <a:noAutofit/>
          </a:bodyPr>
          <a:lstStyle/>
          <a:p>
            <a:pPr marL="0" marR="0" lvl="0" indent="0" algn="ctr" defTabSz="740645" rtl="0" eaLnBrk="1" fontAlgn="auto" latinLnBrk="0" hangingPunct="1">
              <a:lnSpc>
                <a:spcPct val="100000"/>
              </a:lnSpc>
              <a:spcBef>
                <a:spcPts val="0"/>
              </a:spcBef>
              <a:spcAft>
                <a:spcPts val="0"/>
              </a:spcAft>
              <a:buClrTx/>
              <a:buSzTx/>
              <a:buFontTx/>
              <a:buNone/>
              <a:tabLst/>
              <a:defRPr/>
            </a:pPr>
            <a:r>
              <a:rPr kumimoji="0" lang="en-US" sz="729" u="none" strike="noStrike" kern="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rPr>
              <a:t>D9</a:t>
            </a:r>
            <a:endParaRPr kumimoji="0" lang="en-DE" sz="729" u="none" strike="noStrike" kern="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2012227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title"/>
          </p:nvPr>
        </p:nvSpPr>
        <p:spPr/>
        <p:txBody>
          <a:bodyPr/>
          <a:lstStyle/>
          <a:p>
            <a:r>
              <a:rPr lang="en-US" dirty="0">
                <a:latin typeface="Arial Narrow" panose="020B0604020202020204" pitchFamily="34" charset="0"/>
                <a:cs typeface="Arial Narrow" panose="020B0604020202020204" pitchFamily="34" charset="0"/>
              </a:rPr>
              <a:t>How we work</a:t>
            </a:r>
          </a:p>
        </p:txBody>
      </p:sp>
      <p:sp>
        <p:nvSpPr>
          <p:cNvPr id="6" name="Text Placeholder 1"/>
          <p:cNvSpPr>
            <a:spLocks noGrp="1"/>
          </p:cNvSpPr>
          <p:nvPr>
            <p:ph type="body" sz="quarter" idx="13"/>
          </p:nvPr>
        </p:nvSpPr>
        <p:spPr/>
        <p:txBody>
          <a:bodyPr/>
          <a:lstStyle/>
          <a:p>
            <a:r>
              <a:rPr lang="en-US" dirty="0">
                <a:latin typeface="Arial Narrow" panose="020B0604020202020204" pitchFamily="34" charset="0"/>
                <a:cs typeface="Arial Narrow" panose="020B0604020202020204" pitchFamily="34" charset="0"/>
              </a:rPr>
              <a:t>X-Force Threat Intelligence</a:t>
            </a:r>
          </a:p>
          <a:p>
            <a:r>
              <a:rPr lang="en-US" sz="1000" dirty="0">
                <a:latin typeface="Arial Narrow" panose="020B0604020202020204" pitchFamily="34" charset="0"/>
                <a:cs typeface="Arial Narrow" panose="020B0604020202020204" pitchFamily="34" charset="0"/>
              </a:rPr>
              <a:t>Purposely-built from industry experts from a wide range of backgrounds including former government intelligence analysts, SOC analysts and private industry consultants. This team’s founding principles include strict analytic rigor, correct analysis, and reproducible assessments. </a:t>
            </a:r>
          </a:p>
          <a:p>
            <a:r>
              <a:rPr lang="en-US" sz="1000" dirty="0">
                <a:latin typeface="Arial Narrow" panose="020B0604020202020204" pitchFamily="34" charset="0"/>
                <a:cs typeface="Arial Narrow" panose="020B0604020202020204" pitchFamily="34" charset="0"/>
              </a:rPr>
              <a:t>X-Force Threat Intelligence uses industry best practice frameworks such as:</a:t>
            </a:r>
          </a:p>
          <a:p>
            <a:pPr marL="171450" indent="-171450">
              <a:buFont typeface="System Font Regular"/>
              <a:buChar char="-"/>
            </a:pPr>
            <a:r>
              <a:rPr lang="en-US" sz="1000" dirty="0">
                <a:latin typeface="Arial Narrow" panose="020B0604020202020204" pitchFamily="34" charset="0"/>
                <a:cs typeface="Arial Narrow" panose="020B0604020202020204" pitchFamily="34" charset="0"/>
              </a:rPr>
              <a:t>Diamond Model Intrusion Analysis </a:t>
            </a:r>
          </a:p>
          <a:p>
            <a:pPr marL="171450" indent="-171450">
              <a:buFont typeface="System Font Regular"/>
              <a:buChar char="-"/>
            </a:pPr>
            <a:r>
              <a:rPr lang="en-US" sz="1000" dirty="0">
                <a:latin typeface="Arial Narrow" panose="020B0604020202020204" pitchFamily="34" charset="0"/>
                <a:cs typeface="Arial Narrow" panose="020B0604020202020204" pitchFamily="34" charset="0"/>
              </a:rPr>
              <a:t>Lockheed Martin Cyber Kill Chain</a:t>
            </a:r>
          </a:p>
          <a:p>
            <a:pPr marL="171450" indent="-171450">
              <a:buFont typeface="System Font Regular"/>
              <a:buChar char="-"/>
            </a:pPr>
            <a:r>
              <a:rPr lang="en-US" sz="1000" dirty="0">
                <a:latin typeface="Arial Narrow" panose="020B0604020202020204" pitchFamily="34" charset="0"/>
                <a:cs typeface="Arial Narrow" panose="020B0604020202020204" pitchFamily="34" charset="0"/>
              </a:rPr>
              <a:t>MITRE ATT&amp;CK </a:t>
            </a:r>
          </a:p>
        </p:txBody>
      </p:sp>
      <p:sp>
        <p:nvSpPr>
          <p:cNvPr id="7" name="Text Placeholder 2"/>
          <p:cNvSpPr>
            <a:spLocks noGrp="1"/>
          </p:cNvSpPr>
          <p:nvPr>
            <p:ph type="body" sz="quarter" idx="15"/>
          </p:nvPr>
        </p:nvSpPr>
        <p:spPr/>
        <p:txBody>
          <a:bodyPr/>
          <a:lstStyle/>
          <a:p>
            <a:r>
              <a:rPr lang="en-US" dirty="0">
                <a:latin typeface="Arial Narrow" panose="020B0604020202020204" pitchFamily="34" charset="0"/>
                <a:cs typeface="Arial Narrow" panose="020B0604020202020204" pitchFamily="34" charset="0"/>
              </a:rPr>
              <a:t>Tracks threats in the wild</a:t>
            </a:r>
          </a:p>
          <a:p>
            <a:pPr>
              <a:spcBef>
                <a:spcPts val="1100"/>
              </a:spcBef>
            </a:pPr>
            <a:r>
              <a:rPr lang="en-US" sz="1000" dirty="0">
                <a:latin typeface="Arial Narrow" panose="020B0604020202020204" pitchFamily="34" charset="0"/>
                <a:cs typeface="Arial Narrow" panose="020B0604020202020204" pitchFamily="34" charset="0"/>
              </a:rPr>
              <a:t>ITG – IBM Threat Group</a:t>
            </a:r>
          </a:p>
          <a:p>
            <a:pPr>
              <a:spcBef>
                <a:spcPts val="1100"/>
              </a:spcBef>
            </a:pPr>
            <a:r>
              <a:rPr lang="en-US" sz="1000" dirty="0">
                <a:latin typeface="Arial Narrow" panose="020B0604020202020204" pitchFamily="34" charset="0"/>
                <a:cs typeface="Arial Narrow" panose="020B0604020202020204" pitchFamily="34" charset="0"/>
              </a:rPr>
              <a:t>Established threat observations of infrastructure, capabilities, processes, and objectives (including victimology)</a:t>
            </a:r>
          </a:p>
          <a:p>
            <a:pPr>
              <a:spcBef>
                <a:spcPts val="1100"/>
              </a:spcBef>
            </a:pPr>
            <a:r>
              <a:rPr lang="en-US" sz="1000" dirty="0">
                <a:latin typeface="Arial Narrow" panose="020B0604020202020204" pitchFamily="34" charset="0"/>
                <a:cs typeface="Arial Narrow" panose="020B0604020202020204" pitchFamily="34" charset="0"/>
              </a:rPr>
              <a:t>Hive – Threat Groups in Research</a:t>
            </a:r>
          </a:p>
          <a:p>
            <a:pPr>
              <a:spcBef>
                <a:spcPts val="1100"/>
              </a:spcBef>
            </a:pPr>
            <a:r>
              <a:rPr lang="en-US" sz="1000" dirty="0">
                <a:latin typeface="Arial Narrow" panose="020B0604020202020204" pitchFamily="34" charset="0"/>
                <a:cs typeface="Arial Narrow" panose="020B0604020202020204" pitchFamily="34" charset="0"/>
              </a:rPr>
              <a:t>Cluster of activity (Often from a single incident)</a:t>
            </a:r>
          </a:p>
          <a:p>
            <a:pPr>
              <a:spcBef>
                <a:spcPts val="1100"/>
              </a:spcBef>
            </a:pPr>
            <a:r>
              <a:rPr lang="en-US" sz="1000" dirty="0">
                <a:latin typeface="Arial Narrow" panose="020B0604020202020204" pitchFamily="34" charset="0"/>
                <a:cs typeface="Arial Narrow" panose="020B0604020202020204" pitchFamily="34" charset="0"/>
              </a:rPr>
              <a:t>Infrastructure, capabilities, processes, and objectives may not be clearly observed. </a:t>
            </a:r>
          </a:p>
          <a:p>
            <a:pPr>
              <a:spcBef>
                <a:spcPts val="1100"/>
              </a:spcBef>
            </a:pPr>
            <a:r>
              <a:rPr lang="en-US" sz="1000" dirty="0">
                <a:latin typeface="Arial Narrow" panose="020B0604020202020204" pitchFamily="34" charset="0"/>
                <a:cs typeface="Arial Narrow" panose="020B0604020202020204" pitchFamily="34" charset="0"/>
              </a:rPr>
              <a:t>Threats trigger consequences (loss); resulting from a person, group, or thing with capability and intent to inflict consequence</a:t>
            </a:r>
          </a:p>
          <a:p>
            <a:pPr>
              <a:spcBef>
                <a:spcPts val="1100"/>
              </a:spcBef>
            </a:pPr>
            <a:endParaRPr lang="en-US" sz="1000" dirty="0">
              <a:latin typeface="Arial Narrow" panose="020B0604020202020204" pitchFamily="34" charset="0"/>
              <a:cs typeface="Arial Narrow" panose="020B0604020202020204" pitchFamily="34" charset="0"/>
            </a:endParaRPr>
          </a:p>
        </p:txBody>
      </p:sp>
      <p:sp>
        <p:nvSpPr>
          <p:cNvPr id="4" name="Footer Placeholder"/>
          <p:cNvSpPr>
            <a:spLocks noGrp="1"/>
          </p:cNvSpPr>
          <p:nvPr>
            <p:ph type="ftr" sz="quarter" idx="4294967295"/>
          </p:nvPr>
        </p:nvSpPr>
        <p:spPr>
          <a:xfrm>
            <a:off x="0" y="4800600"/>
            <a:ext cx="4114800" cy="166688"/>
          </a:xfrm>
          <a:prstGeom prst="rect">
            <a:avLst/>
          </a:prstGeom>
        </p:spPr>
        <p:txBody>
          <a:bodyPr/>
          <a:lstStyle/>
          <a:p>
            <a:pPr marL="0" marR="0" lvl="0" indent="0" algn="l" defTabSz="685992"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Arial Narrow" panose="020B0604020202020204" pitchFamily="34" charset="0"/>
                <a:ea typeface="+mn-ea"/>
                <a:cs typeface="Arial Narrow" panose="020B0604020202020204" pitchFamily="34" charset="0"/>
              </a:rPr>
              <a:t>Group Name / DOC ID / Month XX, 2022 / © 2022 IBM Corporation</a:t>
            </a:r>
          </a:p>
        </p:txBody>
      </p:sp>
      <p:sp>
        <p:nvSpPr>
          <p:cNvPr id="5" name="Slide Number Placeholder"/>
          <p:cNvSpPr>
            <a:spLocks noGrp="1"/>
          </p:cNvSpPr>
          <p:nvPr>
            <p:ph type="sldNum" sz="quarter" idx="4294967295"/>
          </p:nvPr>
        </p:nvSpPr>
        <p:spPr>
          <a:xfrm>
            <a:off x="7315200" y="4800600"/>
            <a:ext cx="1828800" cy="166688"/>
          </a:xfrm>
          <a:prstGeom prst="rect">
            <a:avLst/>
          </a:prstGeom>
        </p:spPr>
        <p:txBody>
          <a:bodyPr/>
          <a:lstStyle/>
          <a:p>
            <a:pPr marL="0" marR="0" lvl="0" indent="0" algn="r" defTabSz="685983" rtl="0" eaLnBrk="1" fontAlgn="auto" latinLnBrk="0" hangingPunct="1">
              <a:lnSpc>
                <a:spcPct val="100000"/>
              </a:lnSpc>
              <a:spcBef>
                <a:spcPts val="0"/>
              </a:spcBef>
              <a:spcAft>
                <a:spcPts val="0"/>
              </a:spcAft>
              <a:buClrTx/>
              <a:buSzTx/>
              <a:buFontTx/>
              <a:buNone/>
              <a:tabLst/>
              <a:defRPr/>
            </a:pPr>
            <a:fld id="{59395FB3-9C97-154F-86B2-7E381B951268}" type="slidenum">
              <a:rPr kumimoji="0" lang="en-US" sz="600" b="0" i="0" u="none" strike="noStrike" kern="1200" cap="none" spc="0" normalizeH="0" baseline="0" noProof="0" smtClean="0">
                <a:ln>
                  <a:noFill/>
                </a:ln>
                <a:solidFill>
                  <a:srgbClr val="FFFFFF"/>
                </a:solidFill>
                <a:effectLst/>
                <a:uLnTx/>
                <a:uFillTx/>
                <a:latin typeface="Arial Narrow" panose="020B0604020202020204" pitchFamily="34" charset="0"/>
                <a:ea typeface="+mn-ea"/>
                <a:cs typeface="Arial Narrow" panose="020B0604020202020204" pitchFamily="34" charset="0"/>
              </a:rPr>
              <a:pPr marL="0" marR="0" lvl="0" indent="0" algn="r" defTabSz="685983" rtl="0" eaLnBrk="1" fontAlgn="auto" latinLnBrk="0" hangingPunct="1">
                <a:lnSpc>
                  <a:spcPct val="100000"/>
                </a:lnSpc>
                <a:spcBef>
                  <a:spcPts val="0"/>
                </a:spcBef>
                <a:spcAft>
                  <a:spcPts val="0"/>
                </a:spcAft>
                <a:buClrTx/>
                <a:buSzTx/>
                <a:buFontTx/>
                <a:buNone/>
                <a:tabLst/>
                <a:defRPr/>
              </a:pPr>
              <a:t>11</a:t>
            </a:fld>
            <a:endParaRPr kumimoji="0" lang="en-US" sz="600" b="0" i="0" u="none" strike="noStrike" kern="1200" cap="none" spc="0" normalizeH="0" baseline="0" noProof="0" dirty="0">
              <a:ln>
                <a:noFill/>
              </a:ln>
              <a:solidFill>
                <a:srgbClr val="FFFFFF"/>
              </a:solidFill>
              <a:effectLst/>
              <a:uLnTx/>
              <a:uFillTx/>
              <a:latin typeface="Arial Narrow" panose="020B0604020202020204" pitchFamily="34" charset="0"/>
              <a:ea typeface="+mn-ea"/>
              <a:cs typeface="Arial Narrow" panose="020B0604020202020204" pitchFamily="34" charset="0"/>
            </a:endParaRPr>
          </a:p>
        </p:txBody>
      </p:sp>
      <p:pic>
        <p:nvPicPr>
          <p:cNvPr id="2" name="Picture 1">
            <a:extLst>
              <a:ext uri="{FF2B5EF4-FFF2-40B4-BE49-F238E27FC236}">
                <a16:creationId xmlns:a16="http://schemas.microsoft.com/office/drawing/2014/main" id="{08D7F827-67A5-F90A-C173-452894AFD8F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42365" y="42948"/>
            <a:ext cx="4572000" cy="2833817"/>
          </a:xfrm>
          <a:prstGeom prst="rect">
            <a:avLst/>
          </a:prstGeom>
          <a:ln w="15875">
            <a:noFill/>
            <a:prstDash val="solid"/>
          </a:ln>
        </p:spPr>
      </p:pic>
      <p:sp>
        <p:nvSpPr>
          <p:cNvPr id="41" name="TextBox 40">
            <a:extLst>
              <a:ext uri="{FF2B5EF4-FFF2-40B4-BE49-F238E27FC236}">
                <a16:creationId xmlns:a16="http://schemas.microsoft.com/office/drawing/2014/main" id="{0ABAAF87-CBA8-A917-AED6-588AFF0C47A1}"/>
              </a:ext>
            </a:extLst>
          </p:cNvPr>
          <p:cNvSpPr txBox="1"/>
          <p:nvPr/>
        </p:nvSpPr>
        <p:spPr>
          <a:xfrm>
            <a:off x="6148071" y="1155298"/>
            <a:ext cx="1215189" cy="523220"/>
          </a:xfrm>
          <a:prstGeom prst="rect">
            <a:avLst/>
          </a:prstGeom>
          <a:noFill/>
        </p:spPr>
        <p:txBody>
          <a:bodyPr wrap="square" rtlCol="0">
            <a:spAutoFit/>
          </a:bodyP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Narrow" panose="020B0604020202020204" pitchFamily="34" charset="0"/>
                <a:ea typeface="IBM Plex Sans" charset="0"/>
                <a:cs typeface="Arial Narrow" panose="020B0604020202020204" pitchFamily="34" charset="0"/>
              </a:rPr>
              <a:t>Intelligence</a:t>
            </a:r>
          </a:p>
          <a:p>
            <a:pPr marL="0" marR="0" lvl="0" indent="0" algn="ctr" defTabSz="68598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Narrow" panose="020B0604020202020204" pitchFamily="34" charset="0"/>
                <a:ea typeface="IBM Plex Sans" charset="0"/>
                <a:cs typeface="Arial Narrow" panose="020B0604020202020204" pitchFamily="34" charset="0"/>
              </a:rPr>
              <a:t>Lifecycle</a:t>
            </a:r>
          </a:p>
        </p:txBody>
      </p:sp>
      <p:grpSp>
        <p:nvGrpSpPr>
          <p:cNvPr id="42" name="Group 41">
            <a:extLst>
              <a:ext uri="{FF2B5EF4-FFF2-40B4-BE49-F238E27FC236}">
                <a16:creationId xmlns:a16="http://schemas.microsoft.com/office/drawing/2014/main" id="{34AF1785-7B1F-9A06-D637-8E42159843CE}"/>
              </a:ext>
            </a:extLst>
          </p:cNvPr>
          <p:cNvGrpSpPr/>
          <p:nvPr/>
        </p:nvGrpSpPr>
        <p:grpSpPr>
          <a:xfrm>
            <a:off x="4469665" y="2899446"/>
            <a:ext cx="4572000" cy="2177511"/>
            <a:chOff x="-443300" y="1115877"/>
            <a:chExt cx="5623800" cy="3164759"/>
          </a:xfrm>
          <a:effectLst>
            <a:outerShdw blurRad="50800" dist="38100" dir="2700000" algn="tl" rotWithShape="0">
              <a:prstClr val="black">
                <a:alpha val="40000"/>
              </a:prstClr>
            </a:outerShdw>
          </a:effectLst>
        </p:grpSpPr>
        <p:sp>
          <p:nvSpPr>
            <p:cNvPr id="43" name="Rectangle">
              <a:extLst>
                <a:ext uri="{FF2B5EF4-FFF2-40B4-BE49-F238E27FC236}">
                  <a16:creationId xmlns:a16="http://schemas.microsoft.com/office/drawing/2014/main" id="{7C33CD7F-55D1-3621-34E1-140372E757A1}"/>
                </a:ext>
                <a:ext uri="{C183D7F6-B498-43B3-948B-1728B52AA6E4}">
                  <adec:decorative xmlns:adec="http://schemas.microsoft.com/office/drawing/2017/decorative" val="1"/>
                </a:ext>
              </a:extLst>
            </p:cNvPr>
            <p:cNvSpPr>
              <a:spLocks noChangeArrowheads="1"/>
            </p:cNvSpPr>
            <p:nvPr>
              <p:custDataLst>
                <p:tags r:id="rId1"/>
              </p:custDataLst>
            </p:nvPr>
          </p:nvSpPr>
          <p:spPr bwMode="auto">
            <a:xfrm>
              <a:off x="-441702" y="1115877"/>
              <a:ext cx="5620796" cy="3161655"/>
            </a:xfrm>
            <a:prstGeom prst="rect">
              <a:avLst/>
            </a:prstGeom>
            <a:solidFill>
              <a:srgbClr val="82CFFF"/>
            </a:solidFill>
            <a:ln w="9525">
              <a:noFill/>
              <a:miter lim="800000"/>
              <a:headEnd/>
              <a:tailEnd/>
            </a:ln>
            <a:effectLst/>
          </p:spPr>
          <p:txBody>
            <a:bodyPr/>
            <a:lstStyle>
              <a:lvl1pPr>
                <a:defRPr sz="1400">
                  <a:solidFill>
                    <a:schemeClr val="tx1"/>
                  </a:solidFill>
                  <a:latin typeface="Arial" charset="0"/>
                  <a:ea typeface="ＭＳ Ｐゴシック" charset="-128"/>
                </a:defRPr>
              </a:lvl1pPr>
              <a:lvl2pPr marL="742950" indent="-285750">
                <a:defRPr sz="1400">
                  <a:solidFill>
                    <a:schemeClr val="tx1"/>
                  </a:solidFill>
                  <a:latin typeface="Arial" charset="0"/>
                  <a:ea typeface="ＭＳ Ｐゴシック" charset="-128"/>
                </a:defRPr>
              </a:lvl2pPr>
              <a:lvl3pPr marL="1143000" indent="-228600">
                <a:defRPr sz="1400">
                  <a:solidFill>
                    <a:schemeClr val="tx1"/>
                  </a:solidFill>
                  <a:latin typeface="Arial" charset="0"/>
                  <a:ea typeface="ＭＳ Ｐゴシック" charset="-128"/>
                </a:defRPr>
              </a:lvl3pPr>
              <a:lvl4pPr marL="1600200" indent="-228600">
                <a:defRPr sz="1400">
                  <a:solidFill>
                    <a:schemeClr val="tx1"/>
                  </a:solidFill>
                  <a:latin typeface="Arial" charset="0"/>
                  <a:ea typeface="ＭＳ Ｐゴシック" charset="-128"/>
                </a:defRPr>
              </a:lvl4pPr>
              <a:lvl5pPr marL="2057400" indent="-228600">
                <a:defRPr sz="1400">
                  <a:solidFill>
                    <a:schemeClr val="tx1"/>
                  </a:solidFill>
                  <a:latin typeface="Arial" charset="0"/>
                  <a:ea typeface="ＭＳ Ｐゴシック" charset="-128"/>
                </a:defRPr>
              </a:lvl5pPr>
              <a:lvl6pPr marL="2514600" indent="-228600" eaLnBrk="0" fontAlgn="base" hangingPunct="0">
                <a:spcBef>
                  <a:spcPct val="0"/>
                </a:spcBef>
                <a:spcAft>
                  <a:spcPct val="0"/>
                </a:spcAft>
                <a:defRPr sz="1400">
                  <a:solidFill>
                    <a:schemeClr val="tx1"/>
                  </a:solidFill>
                  <a:latin typeface="Arial" charset="0"/>
                  <a:ea typeface="ＭＳ Ｐゴシック" charset="-128"/>
                </a:defRPr>
              </a:lvl6pPr>
              <a:lvl7pPr marL="2971800" indent="-228600" eaLnBrk="0" fontAlgn="base" hangingPunct="0">
                <a:spcBef>
                  <a:spcPct val="0"/>
                </a:spcBef>
                <a:spcAft>
                  <a:spcPct val="0"/>
                </a:spcAft>
                <a:defRPr sz="1400">
                  <a:solidFill>
                    <a:schemeClr val="tx1"/>
                  </a:solidFill>
                  <a:latin typeface="Arial" charset="0"/>
                  <a:ea typeface="ＭＳ Ｐゴシック" charset="-128"/>
                </a:defRPr>
              </a:lvl7pPr>
              <a:lvl8pPr marL="3429000" indent="-228600" eaLnBrk="0" fontAlgn="base" hangingPunct="0">
                <a:spcBef>
                  <a:spcPct val="0"/>
                </a:spcBef>
                <a:spcAft>
                  <a:spcPct val="0"/>
                </a:spcAft>
                <a:defRPr sz="1400">
                  <a:solidFill>
                    <a:schemeClr val="tx1"/>
                  </a:solidFill>
                  <a:latin typeface="Arial" charset="0"/>
                  <a:ea typeface="ＭＳ Ｐゴシック" charset="-128"/>
                </a:defRPr>
              </a:lvl8pPr>
              <a:lvl9pPr marL="3886200" indent="-228600" eaLnBrk="0" fontAlgn="base" hangingPunct="0">
                <a:spcBef>
                  <a:spcPct val="0"/>
                </a:spcBef>
                <a:spcAft>
                  <a:spcPct val="0"/>
                </a:spcAft>
                <a:defRPr sz="1400">
                  <a:solidFill>
                    <a:schemeClr val="tx1"/>
                  </a:solidFill>
                  <a:latin typeface="Arial" charset="0"/>
                  <a:ea typeface="ＭＳ Ｐゴシック" charset="-128"/>
                </a:defRPr>
              </a:lvl9pPr>
            </a:lstStyle>
            <a:p>
              <a:pPr marL="0" marR="0" lvl="0" indent="0" defTabSz="685808" eaLnBrk="1" fontAlgn="auto" latinLnBrk="0" hangingPunct="1">
                <a:lnSpc>
                  <a:spcPct val="100000"/>
                </a:lnSpc>
                <a:spcBef>
                  <a:spcPts val="0"/>
                </a:spcBef>
                <a:spcAft>
                  <a:spcPts val="0"/>
                </a:spcAft>
                <a:buClrTx/>
                <a:buSzTx/>
                <a:buFontTx/>
                <a:buNone/>
                <a:tabLst/>
                <a:defRPr/>
              </a:pPr>
              <a:endParaRPr kumimoji="0" lang="nl-NL" altLang="en-US" sz="600" b="0" i="0" u="none" strike="noStrike" kern="0" cap="none" spc="0" normalizeH="0" baseline="0" noProof="0" dirty="0">
                <a:ln>
                  <a:noFill/>
                </a:ln>
                <a:solidFill>
                  <a:srgbClr val="000000"/>
                </a:solidFill>
                <a:effectLst/>
                <a:uLnTx/>
                <a:uFillTx/>
                <a:latin typeface="Arial Narrow" panose="020B0604020202020204" pitchFamily="34" charset="0"/>
                <a:ea typeface="MS PGothic" charset="-128"/>
                <a:cs typeface="Arial Narrow" panose="020B0604020202020204" pitchFamily="34" charset="0"/>
              </a:endParaRPr>
            </a:p>
          </p:txBody>
        </p:sp>
        <p:grpSp>
          <p:nvGrpSpPr>
            <p:cNvPr id="44" name="Group 43">
              <a:extLst>
                <a:ext uri="{FF2B5EF4-FFF2-40B4-BE49-F238E27FC236}">
                  <a16:creationId xmlns:a16="http://schemas.microsoft.com/office/drawing/2014/main" id="{D94ED20A-BD15-1F20-0CC5-A16F85863957}"/>
                </a:ext>
              </a:extLst>
            </p:cNvPr>
            <p:cNvGrpSpPr/>
            <p:nvPr/>
          </p:nvGrpSpPr>
          <p:grpSpPr>
            <a:xfrm>
              <a:off x="760039" y="1115877"/>
              <a:ext cx="4420461" cy="3164759"/>
              <a:chOff x="1915715" y="1066675"/>
              <a:chExt cx="6702059" cy="4578592"/>
            </a:xfrm>
          </p:grpSpPr>
          <p:sp>
            <p:nvSpPr>
              <p:cNvPr id="54" name="Text Placeholder 1">
                <a:extLst>
                  <a:ext uri="{FF2B5EF4-FFF2-40B4-BE49-F238E27FC236}">
                    <a16:creationId xmlns:a16="http://schemas.microsoft.com/office/drawing/2014/main" id="{27874883-5DAD-D12F-7965-63D6DD98CB39}"/>
                  </a:ext>
                </a:extLst>
              </p:cNvPr>
              <p:cNvSpPr txBox="1">
                <a:spLocks/>
              </p:cNvSpPr>
              <p:nvPr/>
            </p:nvSpPr>
            <p:spPr>
              <a:xfrm>
                <a:off x="4079614" y="3322038"/>
                <a:ext cx="1842581" cy="821245"/>
              </a:xfrm>
              <a:prstGeom prst="rect">
                <a:avLst/>
              </a:prstGeom>
            </p:spPr>
            <p:txBody>
              <a:bodyPr vert="horz" lIns="0" tIns="0" rIns="0" bIns="0" rtlCol="0" anchor="ctr">
                <a:noAutofit/>
              </a:bodyPr>
              <a:lstStyle>
                <a:lvl1pPr marL="0" indent="0" algn="l" rtl="0" eaLnBrk="1" fontAlgn="base" hangingPunct="1">
                  <a:lnSpc>
                    <a:spcPct val="100000"/>
                  </a:lnSpc>
                  <a:spcBef>
                    <a:spcPts val="2200"/>
                  </a:spcBef>
                  <a:spcAft>
                    <a:spcPct val="0"/>
                  </a:spcAft>
                  <a:buClr>
                    <a:srgbClr val="6D6E70"/>
                  </a:buClr>
                  <a:buSzPct val="90000"/>
                  <a:buFont typeface="Wingdings" pitchFamily="2" charset="2"/>
                  <a:buNone/>
                  <a:defRPr sz="480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1pPr>
                <a:lvl2pPr marL="342904" indent="-347472" algn="l" rtl="0" eaLnBrk="1" fontAlgn="base" hangingPunct="1">
                  <a:lnSpc>
                    <a:spcPct val="100000"/>
                  </a:lnSpc>
                  <a:spcBef>
                    <a:spcPts val="2200"/>
                  </a:spcBef>
                  <a:spcAft>
                    <a:spcPct val="0"/>
                  </a:spcAft>
                  <a:buClr>
                    <a:schemeClr val="bg1"/>
                  </a:buClr>
                  <a:buSzPct val="100000"/>
                  <a:buFont typeface=".AppleSystemUIFont" charset="-120"/>
                  <a:buChar char="–"/>
                  <a:tabLst/>
                  <a:defRPr sz="280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2pPr>
                <a:lvl3pPr marL="685810" indent="-347472" algn="l" rtl="0" eaLnBrk="1" fontAlgn="base" hangingPunct="1">
                  <a:lnSpc>
                    <a:spcPct val="100000"/>
                  </a:lnSpc>
                  <a:spcBef>
                    <a:spcPts val="2200"/>
                  </a:spcBef>
                  <a:spcAft>
                    <a:spcPct val="0"/>
                  </a:spcAft>
                  <a:buClr>
                    <a:schemeClr val="bg1"/>
                  </a:buClr>
                  <a:buSzPct val="100000"/>
                  <a:buFont typeface="Arial" panose="020B0604020202020204" pitchFamily="34" charset="0"/>
                  <a:buChar char="•"/>
                  <a:tabLst/>
                  <a:defRPr sz="280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3pPr>
                <a:lvl4pPr marL="1257316" indent="-347472" algn="l" rtl="0" eaLnBrk="1" fontAlgn="base" hangingPunct="1">
                  <a:lnSpc>
                    <a:spcPct val="100000"/>
                  </a:lnSpc>
                  <a:spcBef>
                    <a:spcPts val="2200"/>
                  </a:spcBef>
                  <a:spcAft>
                    <a:spcPct val="0"/>
                  </a:spcAft>
                  <a:buClr>
                    <a:schemeClr val="bg1"/>
                  </a:buClr>
                  <a:buSzPct val="100000"/>
                  <a:buFont typeface=".AppleSystemUIFont" charset="-120"/>
                  <a:buChar char="–"/>
                  <a:tabLst/>
                  <a:defRPr sz="2800" baseline="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4pPr>
                <a:lvl5pPr marL="1606570" indent="-347472" algn="l" rtl="0" eaLnBrk="1" fontAlgn="base" hangingPunct="1">
                  <a:lnSpc>
                    <a:spcPct val="100000"/>
                  </a:lnSpc>
                  <a:spcBef>
                    <a:spcPts val="2200"/>
                  </a:spcBef>
                  <a:spcAft>
                    <a:spcPct val="0"/>
                  </a:spcAft>
                  <a:buClr>
                    <a:schemeClr val="bg1"/>
                  </a:buClr>
                  <a:buFont typeface=".AppleSystemUIFont" charset="-120"/>
                  <a:buChar char="»"/>
                  <a:tabLst/>
                  <a:defRPr sz="280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5pPr>
                <a:lvl6pPr marL="3167442" indent="-259340" algn="l" rtl="0" eaLnBrk="1" fontAlgn="base" hangingPunct="1">
                  <a:spcBef>
                    <a:spcPct val="20000"/>
                  </a:spcBef>
                  <a:spcAft>
                    <a:spcPct val="0"/>
                  </a:spcAft>
                  <a:buClr>
                    <a:schemeClr val="bg1"/>
                  </a:buClr>
                  <a:buChar char="»"/>
                  <a:defRPr sz="2538">
                    <a:solidFill>
                      <a:schemeClr val="bg1"/>
                    </a:solidFill>
                    <a:latin typeface="Arial" charset="0"/>
                  </a:defRPr>
                </a:lvl6pPr>
                <a:lvl7pPr marL="3892582" indent="-259340" algn="l" rtl="0" eaLnBrk="1" fontAlgn="base" hangingPunct="1">
                  <a:spcBef>
                    <a:spcPct val="20000"/>
                  </a:spcBef>
                  <a:spcAft>
                    <a:spcPct val="0"/>
                  </a:spcAft>
                  <a:buClr>
                    <a:schemeClr val="bg1"/>
                  </a:buClr>
                  <a:buChar char="»"/>
                  <a:defRPr sz="2538">
                    <a:solidFill>
                      <a:schemeClr val="bg1"/>
                    </a:solidFill>
                    <a:latin typeface="Arial" charset="0"/>
                  </a:defRPr>
                </a:lvl7pPr>
                <a:lvl8pPr marL="4617720" indent="-259340" algn="l" rtl="0" eaLnBrk="1" fontAlgn="base" hangingPunct="1">
                  <a:spcBef>
                    <a:spcPct val="20000"/>
                  </a:spcBef>
                  <a:spcAft>
                    <a:spcPct val="0"/>
                  </a:spcAft>
                  <a:buClr>
                    <a:schemeClr val="bg1"/>
                  </a:buClr>
                  <a:buChar char="»"/>
                  <a:defRPr sz="2538">
                    <a:solidFill>
                      <a:schemeClr val="bg1"/>
                    </a:solidFill>
                    <a:latin typeface="Arial" charset="0"/>
                  </a:defRPr>
                </a:lvl8pPr>
                <a:lvl9pPr marL="5342860" indent="-259340" algn="l" rtl="0" eaLnBrk="1" fontAlgn="base" hangingPunct="1">
                  <a:spcBef>
                    <a:spcPct val="20000"/>
                  </a:spcBef>
                  <a:spcAft>
                    <a:spcPct val="0"/>
                  </a:spcAft>
                  <a:buClr>
                    <a:schemeClr val="bg1"/>
                  </a:buClr>
                  <a:buChar char="»"/>
                  <a:defRPr sz="2538">
                    <a:solidFill>
                      <a:schemeClr val="bg1"/>
                    </a:solidFill>
                    <a:latin typeface="Arial" charset="0"/>
                  </a:defRPr>
                </a:lvl9pPr>
              </a:lstStyle>
              <a:p>
                <a:pPr marL="0" marR="0" lvl="1" indent="0" algn="l" defTabSz="608943" rtl="0" eaLnBrk="1" fontAlgn="base" latinLnBrk="0" hangingPunct="1">
                  <a:lnSpc>
                    <a:spcPct val="100000"/>
                  </a:lnSpc>
                  <a:spcBef>
                    <a:spcPts val="0"/>
                  </a:spcBef>
                  <a:spcAft>
                    <a:spcPts val="267"/>
                  </a:spcAft>
                  <a:buClr>
                    <a:srgbClr val="FFFFFF"/>
                  </a:buClr>
                  <a:buSzPct val="100000"/>
                  <a:buFont typeface=".AppleSystemUIFont" charset="-120"/>
                  <a:buNone/>
                  <a:tabLst/>
                  <a:defRPr/>
                </a:pPr>
                <a:endParaRPr kumimoji="0" lang="en-US" sz="1200" b="0" i="0" u="none" strike="noStrike" kern="0" cap="none" spc="0" normalizeH="0" baseline="0" noProof="0" dirty="0">
                  <a:ln>
                    <a:noFill/>
                  </a:ln>
                  <a:solidFill>
                    <a:srgbClr val="FFFFFF"/>
                  </a:solidFill>
                  <a:effectLst/>
                  <a:uLnTx/>
                  <a:uFillTx/>
                  <a:latin typeface="Arial Narrow" panose="020B0604020202020204" pitchFamily="34" charset="0"/>
                  <a:cs typeface="Arial Narrow" panose="020B0604020202020204" pitchFamily="34" charset="0"/>
                </a:endParaRPr>
              </a:p>
            </p:txBody>
          </p:sp>
          <p:sp>
            <p:nvSpPr>
              <p:cNvPr id="55" name="Arc 1">
                <a:extLst>
                  <a:ext uri="{FF2B5EF4-FFF2-40B4-BE49-F238E27FC236}">
                    <a16:creationId xmlns:a16="http://schemas.microsoft.com/office/drawing/2014/main" id="{114C6DB0-8426-CA37-057F-EEBD6EB08F97}"/>
                  </a:ext>
                  <a:ext uri="{C183D7F6-B498-43B3-948B-1728B52AA6E4}">
                    <adec:decorative xmlns:adec="http://schemas.microsoft.com/office/drawing/2017/decorative" val="1"/>
                  </a:ext>
                </a:extLst>
              </p:cNvPr>
              <p:cNvSpPr>
                <a:spLocks/>
              </p:cNvSpPr>
              <p:nvPr>
                <p:custDataLst>
                  <p:tags r:id="rId2"/>
                </p:custDataLst>
              </p:nvPr>
            </p:nvSpPr>
            <p:spPr bwMode="auto">
              <a:xfrm flipH="1" flipV="1">
                <a:off x="1915715" y="1069143"/>
                <a:ext cx="6702059" cy="4576124"/>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solidFill>
                <a:srgbClr val="0F62FE"/>
              </a:solidFill>
              <a:ln w="6350" cap="flat">
                <a:noFill/>
                <a:prstDash val="solid"/>
                <a:round/>
                <a:headEnd/>
                <a:tailEnd/>
              </a:ln>
              <a:effectLst>
                <a:outerShdw blurRad="50800" dist="38100" dir="2700000" algn="tl" rotWithShape="0">
                  <a:prstClr val="black">
                    <a:alpha val="40000"/>
                  </a:prstClr>
                </a:outerShdw>
              </a:effectLst>
            </p:spPr>
            <p:txBody>
              <a:bodyPr wrap="none" anchor="ctr"/>
              <a:lstStyle/>
              <a:p>
                <a:pPr marL="0" marR="0" lvl="0" indent="0" defTabSz="685808"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srgbClr val="FFFFFF"/>
                  </a:solidFill>
                  <a:effectLst/>
                  <a:uLnTx/>
                  <a:uFillTx/>
                  <a:latin typeface="Arial Narrow" panose="020B0604020202020204" pitchFamily="34" charset="0"/>
                  <a:cs typeface="Arial Narrow" panose="020B0604020202020204" pitchFamily="34" charset="0"/>
                </a:endParaRPr>
              </a:p>
            </p:txBody>
          </p:sp>
          <p:sp>
            <p:nvSpPr>
              <p:cNvPr id="56" name="Arc 2">
                <a:extLst>
                  <a:ext uri="{FF2B5EF4-FFF2-40B4-BE49-F238E27FC236}">
                    <a16:creationId xmlns:a16="http://schemas.microsoft.com/office/drawing/2014/main" id="{9C251D45-7BF8-1ED6-90A3-EEC28A91270C}"/>
                  </a:ext>
                  <a:ext uri="{C183D7F6-B498-43B3-948B-1728B52AA6E4}">
                    <adec:decorative xmlns:adec="http://schemas.microsoft.com/office/drawing/2017/decorative" val="1"/>
                  </a:ext>
                </a:extLst>
              </p:cNvPr>
              <p:cNvSpPr>
                <a:spLocks/>
              </p:cNvSpPr>
              <p:nvPr>
                <p:custDataLst>
                  <p:tags r:id="rId3"/>
                </p:custDataLst>
              </p:nvPr>
            </p:nvSpPr>
            <p:spPr bwMode="auto">
              <a:xfrm flipH="1" flipV="1">
                <a:off x="4052695" y="1066675"/>
                <a:ext cx="4556148" cy="2927030"/>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solidFill>
                <a:srgbClr val="002D9C"/>
              </a:solidFill>
              <a:ln w="6350" cap="flat">
                <a:noFill/>
                <a:prstDash val="solid"/>
                <a:round/>
                <a:headEnd/>
                <a:tailEnd/>
              </a:ln>
              <a:effectLst>
                <a:outerShdw blurRad="50800" dist="38100" dir="2700000" algn="tl" rotWithShape="0">
                  <a:prstClr val="black">
                    <a:alpha val="40000"/>
                  </a:prstClr>
                </a:outerShdw>
              </a:effectLst>
            </p:spPr>
            <p:txBody>
              <a:bodyPr wrap="none" anchor="ctr"/>
              <a:lstStyle/>
              <a:p>
                <a:pPr marL="0" marR="0" lvl="0" indent="0" defTabSz="685808"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srgbClr val="FFFFFF"/>
                  </a:solidFill>
                  <a:effectLst/>
                  <a:uLnTx/>
                  <a:uFillTx/>
                  <a:latin typeface="Arial Narrow" panose="020B0604020202020204" pitchFamily="34" charset="0"/>
                  <a:cs typeface="Arial Narrow" panose="020B0604020202020204" pitchFamily="34" charset="0"/>
                </a:endParaRPr>
              </a:p>
            </p:txBody>
          </p:sp>
        </p:grpSp>
        <p:sp>
          <p:nvSpPr>
            <p:cNvPr id="45" name="TextBox 44">
              <a:extLst>
                <a:ext uri="{FF2B5EF4-FFF2-40B4-BE49-F238E27FC236}">
                  <a16:creationId xmlns:a16="http://schemas.microsoft.com/office/drawing/2014/main" id="{D146BD3B-0CF6-1F04-5FFB-CD07F47ABFE7}"/>
                </a:ext>
              </a:extLst>
            </p:cNvPr>
            <p:cNvSpPr txBox="1"/>
            <p:nvPr/>
          </p:nvSpPr>
          <p:spPr>
            <a:xfrm>
              <a:off x="4021943" y="1405530"/>
              <a:ext cx="647307" cy="2450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0"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Narrow" panose="020B0604020202020204" pitchFamily="34" charset="0"/>
                  <a:cs typeface="Arial Narrow" panose="020B0604020202020204" pitchFamily="34" charset="0"/>
                </a:rPr>
                <a:t>RISK</a:t>
              </a:r>
            </a:p>
          </p:txBody>
        </p:sp>
        <p:sp>
          <p:nvSpPr>
            <p:cNvPr id="46" name="TextBox 45">
              <a:extLst>
                <a:ext uri="{FF2B5EF4-FFF2-40B4-BE49-F238E27FC236}">
                  <a16:creationId xmlns:a16="http://schemas.microsoft.com/office/drawing/2014/main" id="{04DEC6D2-D6A4-D4BF-101C-B250DEE335FB}"/>
                </a:ext>
              </a:extLst>
            </p:cNvPr>
            <p:cNvSpPr txBox="1"/>
            <p:nvPr/>
          </p:nvSpPr>
          <p:spPr>
            <a:xfrm>
              <a:off x="2332148" y="1339220"/>
              <a:ext cx="1120220" cy="16811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rgbClr val="E5F6FF"/>
                  </a:solidFill>
                  <a:effectLst/>
                  <a:uLnTx/>
                  <a:uFillTx/>
                  <a:latin typeface="Arial Narrow" panose="020B0604020202020204" pitchFamily="34" charset="0"/>
                  <a:cs typeface="Arial Narrow" panose="020B0604020202020204" pitchFamily="34" charset="0"/>
                </a:rPr>
                <a:t>LIKELIHOOD</a:t>
              </a:r>
            </a:p>
          </p:txBody>
        </p:sp>
        <p:sp>
          <p:nvSpPr>
            <p:cNvPr id="47" name="TextBox 46">
              <a:extLst>
                <a:ext uri="{FF2B5EF4-FFF2-40B4-BE49-F238E27FC236}">
                  <a16:creationId xmlns:a16="http://schemas.microsoft.com/office/drawing/2014/main" id="{D50D7182-F6B7-8FC6-9F4A-126B6AFBB0C3}"/>
                </a:ext>
              </a:extLst>
            </p:cNvPr>
            <p:cNvSpPr txBox="1"/>
            <p:nvPr/>
          </p:nvSpPr>
          <p:spPr>
            <a:xfrm>
              <a:off x="3829246" y="2491622"/>
              <a:ext cx="952107" cy="16025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0"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rgbClr val="E5F6FF"/>
                  </a:solidFill>
                  <a:effectLst/>
                  <a:uLnTx/>
                  <a:uFillTx/>
                  <a:latin typeface="Arial Narrow" panose="020B0604020202020204" pitchFamily="34" charset="0"/>
                  <a:cs typeface="Arial Narrow" panose="020B0604020202020204" pitchFamily="34" charset="0"/>
                </a:rPr>
                <a:t>IMPACT</a:t>
              </a:r>
            </a:p>
          </p:txBody>
        </p:sp>
        <p:sp>
          <p:nvSpPr>
            <p:cNvPr id="48" name="TextBox 47">
              <a:extLst>
                <a:ext uri="{FF2B5EF4-FFF2-40B4-BE49-F238E27FC236}">
                  <a16:creationId xmlns:a16="http://schemas.microsoft.com/office/drawing/2014/main" id="{A747FE01-58A0-A3FC-8CD3-32BB9F142544}"/>
                </a:ext>
              </a:extLst>
            </p:cNvPr>
            <p:cNvSpPr txBox="1"/>
            <p:nvPr/>
          </p:nvSpPr>
          <p:spPr>
            <a:xfrm>
              <a:off x="856986" y="1335024"/>
              <a:ext cx="1120220" cy="16811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0"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rgbClr val="E5F6FF"/>
                  </a:solidFill>
                  <a:effectLst/>
                  <a:uLnTx/>
                  <a:uFillTx/>
                  <a:latin typeface="Arial Narrow" panose="020B0604020202020204" pitchFamily="34" charset="0"/>
                  <a:cs typeface="Arial Narrow" panose="020B0604020202020204" pitchFamily="34" charset="0"/>
                </a:rPr>
                <a:t>CAPABILITY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rgbClr val="E5F6FF"/>
                  </a:solidFill>
                  <a:effectLst/>
                  <a:uLnTx/>
                  <a:uFillTx/>
                  <a:latin typeface="Arial Narrow" panose="020B0604020202020204" pitchFamily="34" charset="0"/>
                  <a:cs typeface="Arial Narrow" panose="020B0604020202020204" pitchFamily="34" charset="0"/>
                </a:rPr>
                <a:t>INTENT</a:t>
              </a:r>
            </a:p>
          </p:txBody>
        </p:sp>
        <p:sp>
          <p:nvSpPr>
            <p:cNvPr id="49" name="TextBox 48">
              <a:extLst>
                <a:ext uri="{FF2B5EF4-FFF2-40B4-BE49-F238E27FC236}">
                  <a16:creationId xmlns:a16="http://schemas.microsoft.com/office/drawing/2014/main" id="{423469D0-F587-381D-E866-9B0CBD24F46E}"/>
                </a:ext>
              </a:extLst>
            </p:cNvPr>
            <p:cNvSpPr txBox="1"/>
            <p:nvPr/>
          </p:nvSpPr>
          <p:spPr>
            <a:xfrm>
              <a:off x="3745190" y="3484484"/>
              <a:ext cx="1120220" cy="16811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0"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rgbClr val="E5F6FF"/>
                  </a:solidFill>
                  <a:effectLst/>
                  <a:uLnTx/>
                  <a:uFillTx/>
                  <a:latin typeface="Arial Narrow" panose="020B0604020202020204" pitchFamily="34" charset="0"/>
                  <a:cs typeface="Arial Narrow" panose="020B0604020202020204" pitchFamily="34" charset="0"/>
                </a:rPr>
                <a:t>ASSETS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rgbClr val="E5F6FF"/>
                  </a:solidFill>
                  <a:effectLst/>
                  <a:uLnTx/>
                  <a:uFillTx/>
                  <a:latin typeface="Arial Narrow" panose="020B0604020202020204" pitchFamily="34" charset="0"/>
                  <a:cs typeface="Arial Narrow" panose="020B0604020202020204" pitchFamily="34" charset="0"/>
                </a:rPr>
                <a:t>CONTROLS</a:t>
              </a:r>
            </a:p>
          </p:txBody>
        </p:sp>
        <p:sp>
          <p:nvSpPr>
            <p:cNvPr id="50" name="TextBox 49">
              <a:extLst>
                <a:ext uri="{FF2B5EF4-FFF2-40B4-BE49-F238E27FC236}">
                  <a16:creationId xmlns:a16="http://schemas.microsoft.com/office/drawing/2014/main" id="{7628F5B7-CAFA-21DD-777B-A51D861B2EEB}"/>
                </a:ext>
              </a:extLst>
            </p:cNvPr>
            <p:cNvSpPr txBox="1"/>
            <p:nvPr/>
          </p:nvSpPr>
          <p:spPr>
            <a:xfrm>
              <a:off x="1758029" y="2471505"/>
              <a:ext cx="969389" cy="2450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Narrow" panose="020B0604020202020204" pitchFamily="34" charset="0"/>
                  <a:cs typeface="Arial Narrow" panose="020B0604020202020204" pitchFamily="34" charset="0"/>
                </a:rPr>
                <a:t>THREAT</a:t>
              </a:r>
            </a:p>
          </p:txBody>
        </p:sp>
        <p:sp>
          <p:nvSpPr>
            <p:cNvPr id="51" name="TextBox 50">
              <a:extLst>
                <a:ext uri="{FF2B5EF4-FFF2-40B4-BE49-F238E27FC236}">
                  <a16:creationId xmlns:a16="http://schemas.microsoft.com/office/drawing/2014/main" id="{80AEC89F-87C1-AD50-364F-E3EDE054B852}"/>
                </a:ext>
              </a:extLst>
            </p:cNvPr>
            <p:cNvSpPr txBox="1"/>
            <p:nvPr/>
          </p:nvSpPr>
          <p:spPr>
            <a:xfrm>
              <a:off x="-443300" y="1335024"/>
              <a:ext cx="1120220" cy="16811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0"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rgbClr val="E5F6FF"/>
                  </a:solidFill>
                  <a:effectLst/>
                  <a:uLnTx/>
                  <a:uFillTx/>
                  <a:latin typeface="Arial Narrow" panose="020B0604020202020204" pitchFamily="34" charset="0"/>
                  <a:cs typeface="Arial Narrow" panose="020B0604020202020204" pitchFamily="34" charset="0"/>
                </a:rPr>
                <a:t>CONTROL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rgbClr val="E5F6FF"/>
                  </a:solidFill>
                  <a:effectLst/>
                  <a:uLnTx/>
                  <a:uFillTx/>
                  <a:latin typeface="Arial Narrow" panose="020B0604020202020204" pitchFamily="34" charset="0"/>
                  <a:cs typeface="Arial Narrow" panose="020B0604020202020204" pitchFamily="34" charset="0"/>
                </a:rPr>
                <a:t>INFLUENCE</a:t>
              </a:r>
            </a:p>
          </p:txBody>
        </p:sp>
        <p:sp>
          <p:nvSpPr>
            <p:cNvPr id="52" name="TextBox 51">
              <a:extLst>
                <a:ext uri="{FF2B5EF4-FFF2-40B4-BE49-F238E27FC236}">
                  <a16:creationId xmlns:a16="http://schemas.microsoft.com/office/drawing/2014/main" id="{98E58D96-CDFF-09B3-426C-C827C9D96864}"/>
                </a:ext>
              </a:extLst>
            </p:cNvPr>
            <p:cNvSpPr txBox="1"/>
            <p:nvPr/>
          </p:nvSpPr>
          <p:spPr>
            <a:xfrm>
              <a:off x="678821" y="3776301"/>
              <a:ext cx="1424809" cy="17812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0"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rgbClr val="E5F6FF"/>
                  </a:solidFill>
                  <a:effectLst/>
                  <a:uLnTx/>
                  <a:uFillTx/>
                  <a:latin typeface="Arial Narrow" panose="020B0604020202020204" pitchFamily="34" charset="0"/>
                  <a:cs typeface="Arial Narrow" panose="020B0604020202020204" pitchFamily="34" charset="0"/>
                </a:rPr>
                <a:t>EXISTENCE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rgbClr val="E5F6FF"/>
                  </a:solidFill>
                  <a:effectLst/>
                  <a:uLnTx/>
                  <a:uFillTx/>
                  <a:latin typeface="Arial Narrow" panose="020B0604020202020204" pitchFamily="34" charset="0"/>
                  <a:cs typeface="Arial Narrow" panose="020B0604020202020204" pitchFamily="34" charset="0"/>
                </a:rPr>
                <a:t>PROLIFERATION</a:t>
              </a:r>
            </a:p>
          </p:txBody>
        </p:sp>
        <p:sp>
          <p:nvSpPr>
            <p:cNvPr id="53" name="TextBox 52">
              <a:extLst>
                <a:ext uri="{FF2B5EF4-FFF2-40B4-BE49-F238E27FC236}">
                  <a16:creationId xmlns:a16="http://schemas.microsoft.com/office/drawing/2014/main" id="{9A6D8972-C192-480A-D3F6-B7DF84A52479}"/>
                </a:ext>
              </a:extLst>
            </p:cNvPr>
            <p:cNvSpPr txBox="1"/>
            <p:nvPr/>
          </p:nvSpPr>
          <p:spPr>
            <a:xfrm>
              <a:off x="-332326" y="3177004"/>
              <a:ext cx="1992319" cy="2450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Narrow" panose="020B0604020202020204" pitchFamily="34" charset="0"/>
                  <a:cs typeface="Arial Narrow" panose="020B0604020202020204" pitchFamily="34" charset="0"/>
                </a:rPr>
                <a:t>VULNERABILITY</a:t>
              </a:r>
            </a:p>
          </p:txBody>
        </p:sp>
      </p:grpSp>
    </p:spTree>
    <p:extLst>
      <p:ext uri="{BB962C8B-B14F-4D97-AF65-F5344CB8AC3E}">
        <p14:creationId xmlns:p14="http://schemas.microsoft.com/office/powerpoint/2010/main" val="3066253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10312" y="82418"/>
            <a:ext cx="4142232" cy="804672"/>
          </a:xfrm>
        </p:spPr>
        <p:txBody>
          <a:bodyPr/>
          <a:lstStyle/>
          <a:p>
            <a:r>
              <a:rPr lang="en-US" dirty="0">
                <a:cs typeface="Arial Narrow" panose="020B0604020202020204" pitchFamily="34" charset="0"/>
              </a:rPr>
              <a:t>Operationalize Threat Intelligence</a:t>
            </a:r>
          </a:p>
        </p:txBody>
      </p:sp>
      <p:sp>
        <p:nvSpPr>
          <p:cNvPr id="4" name="Slide Number Placeholder"/>
          <p:cNvSpPr>
            <a:spLocks noGrp="1"/>
          </p:cNvSpPr>
          <p:nvPr>
            <p:ph type="sldNum" sz="quarter" idx="4294967295"/>
          </p:nvPr>
        </p:nvSpPr>
        <p:spPr>
          <a:xfrm>
            <a:off x="7315200" y="4633913"/>
            <a:ext cx="1828800" cy="166687"/>
          </a:xfrm>
          <a:prstGeom prst="rect">
            <a:avLst/>
          </a:prstGeom>
        </p:spPr>
        <p:txBody>
          <a:bodyPr/>
          <a:lstStyle/>
          <a:p>
            <a:pPr marL="0" marR="0" lvl="0" indent="0" algn="r" defTabSz="685983" rtl="0" eaLnBrk="1" fontAlgn="auto" latinLnBrk="0" hangingPunct="1">
              <a:lnSpc>
                <a:spcPct val="100000"/>
              </a:lnSpc>
              <a:spcBef>
                <a:spcPts val="0"/>
              </a:spcBef>
              <a:spcAft>
                <a:spcPts val="0"/>
              </a:spcAft>
              <a:buClrTx/>
              <a:buSzTx/>
              <a:buFontTx/>
              <a:buNone/>
              <a:tabLst/>
              <a:defRPr/>
            </a:pPr>
            <a:fld id="{59395FB3-9C97-154F-86B2-7E381B951268}" type="slidenum">
              <a:rPr kumimoji="0" lang="en-US" sz="600" u="none" strike="noStrike" kern="1200" cap="none" spc="0" normalizeH="0" baseline="0" noProof="0" smtClean="0">
                <a:ln>
                  <a:noFill/>
                </a:ln>
                <a:solidFill>
                  <a:srgbClr val="000000"/>
                </a:solidFill>
                <a:effectLst/>
                <a:uLnTx/>
                <a:uFillTx/>
                <a:latin typeface="Arial Narrow" panose="020B0604020202020204" pitchFamily="34" charset="0"/>
                <a:cs typeface="Arial Narrow" panose="020B0604020202020204" pitchFamily="34" charset="0"/>
              </a:rPr>
              <a:pPr marL="0" marR="0" lvl="0" indent="0" algn="r" defTabSz="685983" rtl="0" eaLnBrk="1" fontAlgn="auto" latinLnBrk="0" hangingPunct="1">
                <a:lnSpc>
                  <a:spcPct val="100000"/>
                </a:lnSpc>
                <a:spcBef>
                  <a:spcPts val="0"/>
                </a:spcBef>
                <a:spcAft>
                  <a:spcPts val="0"/>
                </a:spcAft>
                <a:buClrTx/>
                <a:buSzTx/>
                <a:buFontTx/>
                <a:buNone/>
                <a:tabLst/>
                <a:defRPr/>
              </a:pPr>
              <a:t>12</a:t>
            </a:fld>
            <a:endParaRPr kumimoji="0" lang="en-US" sz="600" u="none" strike="noStrike" kern="1200" cap="none" spc="0" normalizeH="0" baseline="0" noProof="0" dirty="0">
              <a:ln>
                <a:noFill/>
              </a:ln>
              <a:solidFill>
                <a:srgbClr val="000000"/>
              </a:solidFill>
              <a:effectLst/>
              <a:uLnTx/>
              <a:uFillTx/>
              <a:latin typeface="Arial Narrow" panose="020B0604020202020204" pitchFamily="34" charset="0"/>
              <a:cs typeface="Arial Narrow" panose="020B0604020202020204" pitchFamily="34" charset="0"/>
            </a:endParaRPr>
          </a:p>
        </p:txBody>
      </p:sp>
      <p:grpSp>
        <p:nvGrpSpPr>
          <p:cNvPr id="22" name="Group 1" descr="puzzle piece with text box">
            <a:extLst>
              <a:ext uri="{C183D7F6-B498-43B3-948B-1728B52AA6E4}">
                <adec:decorative xmlns:adec="http://schemas.microsoft.com/office/drawing/2017/decorative" val="0"/>
              </a:ext>
            </a:extLst>
          </p:cNvPr>
          <p:cNvGrpSpPr/>
          <p:nvPr/>
        </p:nvGrpSpPr>
        <p:grpSpPr>
          <a:xfrm>
            <a:off x="2225614" y="547764"/>
            <a:ext cx="1151335" cy="971550"/>
            <a:chOff x="2514600" y="1116488"/>
            <a:chExt cx="1151335" cy="971550"/>
          </a:xfrm>
          <a:solidFill>
            <a:srgbClr val="001D6C"/>
          </a:solidFill>
        </p:grpSpPr>
        <p:sp>
          <p:nvSpPr>
            <p:cNvPr id="23" name="Freeform 1">
              <a:extLst>
                <a:ext uri="{C183D7F6-B498-43B3-948B-1728B52AA6E4}">
                  <adec:decorative xmlns:adec="http://schemas.microsoft.com/office/drawing/2017/decorative" val="1"/>
                </a:ext>
              </a:extLst>
            </p:cNvPr>
            <p:cNvSpPr>
              <a:spLocks/>
            </p:cNvSpPr>
            <p:nvPr/>
          </p:nvSpPr>
          <p:spPr bwMode="gray">
            <a:xfrm>
              <a:off x="2514600" y="1116488"/>
              <a:ext cx="1151335" cy="971550"/>
            </a:xfrm>
            <a:custGeom>
              <a:avLst/>
              <a:gdLst>
                <a:gd name="T0" fmla="*/ 2147483646 w 674"/>
                <a:gd name="T1" fmla="*/ 2147483646 h 525"/>
                <a:gd name="T2" fmla="*/ 2147483646 w 674"/>
                <a:gd name="T3" fmla="*/ 2147483646 h 525"/>
                <a:gd name="T4" fmla="*/ 2147483646 w 674"/>
                <a:gd name="T5" fmla="*/ 2147483646 h 525"/>
                <a:gd name="T6" fmla="*/ 2147483646 w 674"/>
                <a:gd name="T7" fmla="*/ 2147483646 h 525"/>
                <a:gd name="T8" fmla="*/ 2147483646 w 674"/>
                <a:gd name="T9" fmla="*/ 2147483646 h 525"/>
                <a:gd name="T10" fmla="*/ 2147483646 w 674"/>
                <a:gd name="T11" fmla="*/ 2147483646 h 525"/>
                <a:gd name="T12" fmla="*/ 2147483646 w 674"/>
                <a:gd name="T13" fmla="*/ 2147483646 h 525"/>
                <a:gd name="T14" fmla="*/ 2147483646 w 674"/>
                <a:gd name="T15" fmla="*/ 2147483646 h 525"/>
                <a:gd name="T16" fmla="*/ 2147483646 w 674"/>
                <a:gd name="T17" fmla="*/ 2147483646 h 525"/>
                <a:gd name="T18" fmla="*/ 2147483646 w 674"/>
                <a:gd name="T19" fmla="*/ 2147483646 h 525"/>
                <a:gd name="T20" fmla="*/ 2147483646 w 674"/>
                <a:gd name="T21" fmla="*/ 2147483646 h 525"/>
                <a:gd name="T22" fmla="*/ 2147483646 w 674"/>
                <a:gd name="T23" fmla="*/ 2147483646 h 525"/>
                <a:gd name="T24" fmla="*/ 2147483646 w 674"/>
                <a:gd name="T25" fmla="*/ 2147483646 h 525"/>
                <a:gd name="T26" fmla="*/ 2147483646 w 674"/>
                <a:gd name="T27" fmla="*/ 2147483646 h 525"/>
                <a:gd name="T28" fmla="*/ 2147483646 w 674"/>
                <a:gd name="T29" fmla="*/ 2147483646 h 525"/>
                <a:gd name="T30" fmla="*/ 2147483646 w 674"/>
                <a:gd name="T31" fmla="*/ 2147483646 h 525"/>
                <a:gd name="T32" fmla="*/ 2147483646 w 674"/>
                <a:gd name="T33" fmla="*/ 2147483646 h 525"/>
                <a:gd name="T34" fmla="*/ 2147483646 w 674"/>
                <a:gd name="T35" fmla="*/ 2147483646 h 525"/>
                <a:gd name="T36" fmla="*/ 2147483646 w 674"/>
                <a:gd name="T37" fmla="*/ 2147483646 h 525"/>
                <a:gd name="T38" fmla="*/ 2147483646 w 674"/>
                <a:gd name="T39" fmla="*/ 2147483646 h 525"/>
                <a:gd name="T40" fmla="*/ 2147483646 w 674"/>
                <a:gd name="T41" fmla="*/ 2147483646 h 525"/>
                <a:gd name="T42" fmla="*/ 2147483646 w 674"/>
                <a:gd name="T43" fmla="*/ 2147483646 h 525"/>
                <a:gd name="T44" fmla="*/ 2147483646 w 674"/>
                <a:gd name="T45" fmla="*/ 2147483646 h 525"/>
                <a:gd name="T46" fmla="*/ 2147483646 w 674"/>
                <a:gd name="T47" fmla="*/ 2147483646 h 525"/>
                <a:gd name="T48" fmla="*/ 2147483646 w 674"/>
                <a:gd name="T49" fmla="*/ 2147483646 h 525"/>
                <a:gd name="T50" fmla="*/ 2147483646 w 674"/>
                <a:gd name="T51" fmla="*/ 2147483646 h 525"/>
                <a:gd name="T52" fmla="*/ 2147483646 w 674"/>
                <a:gd name="T53" fmla="*/ 2147483646 h 525"/>
                <a:gd name="T54" fmla="*/ 2147483646 w 674"/>
                <a:gd name="T55" fmla="*/ 2147483646 h 525"/>
                <a:gd name="T56" fmla="*/ 2147483646 w 674"/>
                <a:gd name="T57" fmla="*/ 2147483646 h 525"/>
                <a:gd name="T58" fmla="*/ 2147483646 w 674"/>
                <a:gd name="T59" fmla="*/ 2147483646 h 525"/>
                <a:gd name="T60" fmla="*/ 2147483646 w 674"/>
                <a:gd name="T61" fmla="*/ 2147483646 h 525"/>
                <a:gd name="T62" fmla="*/ 2147483646 w 674"/>
                <a:gd name="T63" fmla="*/ 2147483646 h 525"/>
                <a:gd name="T64" fmla="*/ 2147483646 w 674"/>
                <a:gd name="T65" fmla="*/ 2147483646 h 525"/>
                <a:gd name="T66" fmla="*/ 2147483646 w 674"/>
                <a:gd name="T67" fmla="*/ 2147483646 h 525"/>
                <a:gd name="T68" fmla="*/ 2147483646 w 674"/>
                <a:gd name="T69" fmla="*/ 2147483646 h 525"/>
                <a:gd name="T70" fmla="*/ 2147483646 w 674"/>
                <a:gd name="T71" fmla="*/ 2147483646 h 525"/>
                <a:gd name="T72" fmla="*/ 2147483646 w 674"/>
                <a:gd name="T73" fmla="*/ 2147483646 h 525"/>
                <a:gd name="T74" fmla="*/ 2147483646 w 674"/>
                <a:gd name="T75" fmla="*/ 2147483646 h 525"/>
                <a:gd name="T76" fmla="*/ 2147483646 w 674"/>
                <a:gd name="T77" fmla="*/ 2147483646 h 525"/>
                <a:gd name="T78" fmla="*/ 2147483646 w 674"/>
                <a:gd name="T79" fmla="*/ 2147483646 h 525"/>
                <a:gd name="T80" fmla="*/ 2147483646 w 674"/>
                <a:gd name="T81" fmla="*/ 2147483646 h 525"/>
                <a:gd name="T82" fmla="*/ 2147483646 w 674"/>
                <a:gd name="T83" fmla="*/ 2147483646 h 525"/>
                <a:gd name="T84" fmla="*/ 2147483646 w 674"/>
                <a:gd name="T85" fmla="*/ 2147483646 h 525"/>
                <a:gd name="T86" fmla="*/ 2147483646 w 674"/>
                <a:gd name="T87" fmla="*/ 2147483646 h 525"/>
                <a:gd name="T88" fmla="*/ 2147483646 w 674"/>
                <a:gd name="T89" fmla="*/ 2147483646 h 525"/>
                <a:gd name="T90" fmla="*/ 2147483646 w 674"/>
                <a:gd name="T91" fmla="*/ 2147483646 h 525"/>
                <a:gd name="T92" fmla="*/ 2147483646 w 674"/>
                <a:gd name="T93" fmla="*/ 2147483646 h 525"/>
                <a:gd name="T94" fmla="*/ 2147483646 w 674"/>
                <a:gd name="T95" fmla="*/ 2147483646 h 525"/>
                <a:gd name="T96" fmla="*/ 2147483646 w 674"/>
                <a:gd name="T97" fmla="*/ 2147483646 h 52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74"/>
                <a:gd name="T148" fmla="*/ 0 h 525"/>
                <a:gd name="T149" fmla="*/ 674 w 674"/>
                <a:gd name="T150" fmla="*/ 525 h 52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74" h="525">
                  <a:moveTo>
                    <a:pt x="0" y="0"/>
                  </a:moveTo>
                  <a:lnTo>
                    <a:pt x="674" y="0"/>
                  </a:lnTo>
                  <a:lnTo>
                    <a:pt x="674" y="196"/>
                  </a:lnTo>
                  <a:lnTo>
                    <a:pt x="672" y="201"/>
                  </a:lnTo>
                  <a:lnTo>
                    <a:pt x="670" y="205"/>
                  </a:lnTo>
                  <a:lnTo>
                    <a:pt x="668" y="208"/>
                  </a:lnTo>
                  <a:lnTo>
                    <a:pt x="666" y="211"/>
                  </a:lnTo>
                  <a:lnTo>
                    <a:pt x="664" y="213"/>
                  </a:lnTo>
                  <a:lnTo>
                    <a:pt x="661" y="214"/>
                  </a:lnTo>
                  <a:lnTo>
                    <a:pt x="659" y="215"/>
                  </a:lnTo>
                  <a:lnTo>
                    <a:pt x="656" y="215"/>
                  </a:lnTo>
                  <a:lnTo>
                    <a:pt x="653" y="215"/>
                  </a:lnTo>
                  <a:lnTo>
                    <a:pt x="651" y="214"/>
                  </a:lnTo>
                  <a:lnTo>
                    <a:pt x="645" y="211"/>
                  </a:lnTo>
                  <a:lnTo>
                    <a:pt x="639" y="207"/>
                  </a:lnTo>
                  <a:lnTo>
                    <a:pt x="631" y="203"/>
                  </a:lnTo>
                  <a:lnTo>
                    <a:pt x="617" y="193"/>
                  </a:lnTo>
                  <a:lnTo>
                    <a:pt x="609" y="189"/>
                  </a:lnTo>
                  <a:lnTo>
                    <a:pt x="606" y="187"/>
                  </a:lnTo>
                  <a:lnTo>
                    <a:pt x="602" y="185"/>
                  </a:lnTo>
                  <a:lnTo>
                    <a:pt x="598" y="184"/>
                  </a:lnTo>
                  <a:lnTo>
                    <a:pt x="593" y="183"/>
                  </a:lnTo>
                  <a:lnTo>
                    <a:pt x="589" y="183"/>
                  </a:lnTo>
                  <a:lnTo>
                    <a:pt x="585" y="183"/>
                  </a:lnTo>
                  <a:lnTo>
                    <a:pt x="580" y="184"/>
                  </a:lnTo>
                  <a:lnTo>
                    <a:pt x="576" y="185"/>
                  </a:lnTo>
                  <a:lnTo>
                    <a:pt x="571" y="187"/>
                  </a:lnTo>
                  <a:lnTo>
                    <a:pt x="567" y="190"/>
                  </a:lnTo>
                  <a:lnTo>
                    <a:pt x="563" y="192"/>
                  </a:lnTo>
                  <a:lnTo>
                    <a:pt x="559" y="195"/>
                  </a:lnTo>
                  <a:lnTo>
                    <a:pt x="556" y="199"/>
                  </a:lnTo>
                  <a:lnTo>
                    <a:pt x="553" y="202"/>
                  </a:lnTo>
                  <a:lnTo>
                    <a:pt x="546" y="210"/>
                  </a:lnTo>
                  <a:lnTo>
                    <a:pt x="541" y="219"/>
                  </a:lnTo>
                  <a:lnTo>
                    <a:pt x="539" y="224"/>
                  </a:lnTo>
                  <a:lnTo>
                    <a:pt x="538" y="229"/>
                  </a:lnTo>
                  <a:lnTo>
                    <a:pt x="535" y="240"/>
                  </a:lnTo>
                  <a:lnTo>
                    <a:pt x="533" y="250"/>
                  </a:lnTo>
                  <a:lnTo>
                    <a:pt x="532" y="255"/>
                  </a:lnTo>
                  <a:lnTo>
                    <a:pt x="532" y="261"/>
                  </a:lnTo>
                  <a:lnTo>
                    <a:pt x="532" y="272"/>
                  </a:lnTo>
                  <a:lnTo>
                    <a:pt x="534" y="282"/>
                  </a:lnTo>
                  <a:lnTo>
                    <a:pt x="536" y="293"/>
                  </a:lnTo>
                  <a:lnTo>
                    <a:pt x="540" y="304"/>
                  </a:lnTo>
                  <a:lnTo>
                    <a:pt x="542" y="308"/>
                  </a:lnTo>
                  <a:lnTo>
                    <a:pt x="544" y="313"/>
                  </a:lnTo>
                  <a:lnTo>
                    <a:pt x="547" y="317"/>
                  </a:lnTo>
                  <a:lnTo>
                    <a:pt x="551" y="321"/>
                  </a:lnTo>
                  <a:lnTo>
                    <a:pt x="554" y="325"/>
                  </a:lnTo>
                  <a:lnTo>
                    <a:pt x="558" y="329"/>
                  </a:lnTo>
                  <a:lnTo>
                    <a:pt x="562" y="332"/>
                  </a:lnTo>
                  <a:lnTo>
                    <a:pt x="566" y="336"/>
                  </a:lnTo>
                  <a:lnTo>
                    <a:pt x="570" y="338"/>
                  </a:lnTo>
                  <a:lnTo>
                    <a:pt x="574" y="340"/>
                  </a:lnTo>
                  <a:lnTo>
                    <a:pt x="579" y="341"/>
                  </a:lnTo>
                  <a:lnTo>
                    <a:pt x="583" y="342"/>
                  </a:lnTo>
                  <a:lnTo>
                    <a:pt x="587" y="342"/>
                  </a:lnTo>
                  <a:lnTo>
                    <a:pt x="591" y="342"/>
                  </a:lnTo>
                  <a:lnTo>
                    <a:pt x="600" y="339"/>
                  </a:lnTo>
                  <a:lnTo>
                    <a:pt x="607" y="336"/>
                  </a:lnTo>
                  <a:lnTo>
                    <a:pt x="615" y="331"/>
                  </a:lnTo>
                  <a:lnTo>
                    <a:pt x="623" y="326"/>
                  </a:lnTo>
                  <a:lnTo>
                    <a:pt x="630" y="320"/>
                  </a:lnTo>
                  <a:lnTo>
                    <a:pt x="638" y="316"/>
                  </a:lnTo>
                  <a:lnTo>
                    <a:pt x="644" y="311"/>
                  </a:lnTo>
                  <a:lnTo>
                    <a:pt x="650" y="309"/>
                  </a:lnTo>
                  <a:lnTo>
                    <a:pt x="653" y="308"/>
                  </a:lnTo>
                  <a:lnTo>
                    <a:pt x="656" y="307"/>
                  </a:lnTo>
                  <a:lnTo>
                    <a:pt x="661" y="308"/>
                  </a:lnTo>
                  <a:lnTo>
                    <a:pt x="664" y="309"/>
                  </a:lnTo>
                  <a:lnTo>
                    <a:pt x="666" y="312"/>
                  </a:lnTo>
                  <a:lnTo>
                    <a:pt x="668" y="314"/>
                  </a:lnTo>
                  <a:lnTo>
                    <a:pt x="670" y="318"/>
                  </a:lnTo>
                  <a:lnTo>
                    <a:pt x="672" y="322"/>
                  </a:lnTo>
                  <a:lnTo>
                    <a:pt x="674" y="328"/>
                  </a:lnTo>
                  <a:lnTo>
                    <a:pt x="674" y="525"/>
                  </a:lnTo>
                  <a:lnTo>
                    <a:pt x="403" y="525"/>
                  </a:lnTo>
                  <a:lnTo>
                    <a:pt x="393" y="521"/>
                  </a:lnTo>
                  <a:lnTo>
                    <a:pt x="390" y="519"/>
                  </a:lnTo>
                  <a:lnTo>
                    <a:pt x="387" y="517"/>
                  </a:lnTo>
                  <a:lnTo>
                    <a:pt x="384" y="515"/>
                  </a:lnTo>
                  <a:lnTo>
                    <a:pt x="383" y="512"/>
                  </a:lnTo>
                  <a:lnTo>
                    <a:pt x="382" y="509"/>
                  </a:lnTo>
                  <a:lnTo>
                    <a:pt x="382" y="507"/>
                  </a:lnTo>
                  <a:lnTo>
                    <a:pt x="382" y="504"/>
                  </a:lnTo>
                  <a:lnTo>
                    <a:pt x="383" y="501"/>
                  </a:lnTo>
                  <a:lnTo>
                    <a:pt x="386" y="495"/>
                  </a:lnTo>
                  <a:lnTo>
                    <a:pt x="390" y="487"/>
                  </a:lnTo>
                  <a:lnTo>
                    <a:pt x="395" y="481"/>
                  </a:lnTo>
                  <a:lnTo>
                    <a:pt x="400" y="473"/>
                  </a:lnTo>
                  <a:lnTo>
                    <a:pt x="405" y="466"/>
                  </a:lnTo>
                  <a:lnTo>
                    <a:pt x="410" y="458"/>
                  </a:lnTo>
                  <a:lnTo>
                    <a:pt x="414" y="450"/>
                  </a:lnTo>
                  <a:lnTo>
                    <a:pt x="416" y="442"/>
                  </a:lnTo>
                  <a:lnTo>
                    <a:pt x="417" y="438"/>
                  </a:lnTo>
                  <a:lnTo>
                    <a:pt x="417" y="433"/>
                  </a:lnTo>
                  <a:lnTo>
                    <a:pt x="416" y="429"/>
                  </a:lnTo>
                  <a:lnTo>
                    <a:pt x="415" y="424"/>
                  </a:lnTo>
                  <a:lnTo>
                    <a:pt x="413" y="419"/>
                  </a:lnTo>
                  <a:lnTo>
                    <a:pt x="410" y="415"/>
                  </a:lnTo>
                  <a:lnTo>
                    <a:pt x="404" y="407"/>
                  </a:lnTo>
                  <a:lnTo>
                    <a:pt x="400" y="404"/>
                  </a:lnTo>
                  <a:lnTo>
                    <a:pt x="396" y="400"/>
                  </a:lnTo>
                  <a:lnTo>
                    <a:pt x="388" y="395"/>
                  </a:lnTo>
                  <a:lnTo>
                    <a:pt x="383" y="392"/>
                  </a:lnTo>
                  <a:lnTo>
                    <a:pt x="377" y="390"/>
                  </a:lnTo>
                  <a:lnTo>
                    <a:pt x="367" y="387"/>
                  </a:lnTo>
                  <a:lnTo>
                    <a:pt x="362" y="385"/>
                  </a:lnTo>
                  <a:lnTo>
                    <a:pt x="357" y="384"/>
                  </a:lnTo>
                  <a:lnTo>
                    <a:pt x="346" y="383"/>
                  </a:lnTo>
                  <a:lnTo>
                    <a:pt x="335" y="383"/>
                  </a:lnTo>
                  <a:lnTo>
                    <a:pt x="325" y="383"/>
                  </a:lnTo>
                  <a:lnTo>
                    <a:pt x="314" y="385"/>
                  </a:lnTo>
                  <a:lnTo>
                    <a:pt x="304" y="388"/>
                  </a:lnTo>
                  <a:lnTo>
                    <a:pt x="299" y="390"/>
                  </a:lnTo>
                  <a:lnTo>
                    <a:pt x="294" y="392"/>
                  </a:lnTo>
                  <a:lnTo>
                    <a:pt x="285" y="396"/>
                  </a:lnTo>
                  <a:lnTo>
                    <a:pt x="281" y="399"/>
                  </a:lnTo>
                  <a:lnTo>
                    <a:pt x="277" y="402"/>
                  </a:lnTo>
                  <a:lnTo>
                    <a:pt x="270" y="409"/>
                  </a:lnTo>
                  <a:lnTo>
                    <a:pt x="267" y="412"/>
                  </a:lnTo>
                  <a:lnTo>
                    <a:pt x="264" y="416"/>
                  </a:lnTo>
                  <a:lnTo>
                    <a:pt x="262" y="421"/>
                  </a:lnTo>
                  <a:lnTo>
                    <a:pt x="260" y="425"/>
                  </a:lnTo>
                  <a:lnTo>
                    <a:pt x="259" y="431"/>
                  </a:lnTo>
                  <a:lnTo>
                    <a:pt x="258" y="435"/>
                  </a:lnTo>
                  <a:lnTo>
                    <a:pt x="258" y="440"/>
                  </a:lnTo>
                  <a:lnTo>
                    <a:pt x="258" y="444"/>
                  </a:lnTo>
                  <a:lnTo>
                    <a:pt x="259" y="448"/>
                  </a:lnTo>
                  <a:lnTo>
                    <a:pt x="260" y="452"/>
                  </a:lnTo>
                  <a:lnTo>
                    <a:pt x="263" y="460"/>
                  </a:lnTo>
                  <a:lnTo>
                    <a:pt x="268" y="467"/>
                  </a:lnTo>
                  <a:lnTo>
                    <a:pt x="273" y="475"/>
                  </a:lnTo>
                  <a:lnTo>
                    <a:pt x="277" y="482"/>
                  </a:lnTo>
                  <a:lnTo>
                    <a:pt x="282" y="488"/>
                  </a:lnTo>
                  <a:lnTo>
                    <a:pt x="286" y="495"/>
                  </a:lnTo>
                  <a:lnTo>
                    <a:pt x="288" y="501"/>
                  </a:lnTo>
                  <a:lnTo>
                    <a:pt x="289" y="504"/>
                  </a:lnTo>
                  <a:lnTo>
                    <a:pt x="289" y="507"/>
                  </a:lnTo>
                  <a:lnTo>
                    <a:pt x="289" y="509"/>
                  </a:lnTo>
                  <a:lnTo>
                    <a:pt x="288" y="512"/>
                  </a:lnTo>
                  <a:lnTo>
                    <a:pt x="287" y="514"/>
                  </a:lnTo>
                  <a:lnTo>
                    <a:pt x="285" y="517"/>
                  </a:lnTo>
                  <a:lnTo>
                    <a:pt x="282" y="519"/>
                  </a:lnTo>
                  <a:lnTo>
                    <a:pt x="279" y="521"/>
                  </a:lnTo>
                  <a:lnTo>
                    <a:pt x="274" y="523"/>
                  </a:lnTo>
                  <a:lnTo>
                    <a:pt x="269" y="525"/>
                  </a:lnTo>
                  <a:lnTo>
                    <a:pt x="0" y="525"/>
                  </a:lnTo>
                  <a:lnTo>
                    <a:pt x="0" y="0"/>
                  </a:lnTo>
                  <a:close/>
                </a:path>
              </a:pathLst>
            </a:custGeom>
            <a:grpFill/>
            <a:ln w="6350" cmpd="sng">
              <a:solidFill>
                <a:srgbClr val="001D6C"/>
              </a:solidFill>
              <a:round/>
              <a:headEnd/>
              <a:tailEnd/>
            </a:ln>
          </p:spPr>
          <p:txBody>
            <a:bodyPr/>
            <a:lstStyle/>
            <a:p>
              <a:pPr marL="0" marR="0" lvl="0" indent="0" algn="l" defTabSz="685808" rtl="0" eaLnBrk="1" fontAlgn="auto" latinLnBrk="0" hangingPunct="1">
                <a:lnSpc>
                  <a:spcPct val="100000"/>
                </a:lnSpc>
                <a:spcBef>
                  <a:spcPts val="0"/>
                </a:spcBef>
                <a:spcAft>
                  <a:spcPts val="0"/>
                </a:spcAft>
                <a:buClrTx/>
                <a:buSzTx/>
                <a:buFontTx/>
                <a:buNone/>
                <a:tabLst/>
                <a:defRPr/>
              </a:pPr>
              <a:endParaRPr kumimoji="0" lang="en-US" sz="1000" u="none" strike="noStrike" kern="0" cap="none" spc="0" normalizeH="0" baseline="0" noProof="0" dirty="0">
                <a:ln>
                  <a:noFill/>
                </a:ln>
                <a:solidFill>
                  <a:srgbClr val="000000"/>
                </a:solidFill>
                <a:effectLst/>
                <a:uLnTx/>
                <a:uFillTx/>
                <a:latin typeface="Arial Narrow" panose="020B0604020202020204" pitchFamily="34" charset="0"/>
                <a:cs typeface="Arial Narrow" panose="020B0604020202020204" pitchFamily="34" charset="0"/>
              </a:endParaRPr>
            </a:p>
          </p:txBody>
        </p:sp>
        <p:sp>
          <p:nvSpPr>
            <p:cNvPr id="24" name="Text Box 1"/>
            <p:cNvSpPr txBox="1">
              <a:spLocks noChangeArrowheads="1"/>
            </p:cNvSpPr>
            <p:nvPr/>
          </p:nvSpPr>
          <p:spPr bwMode="auto">
            <a:xfrm>
              <a:off x="2535971" y="1486150"/>
              <a:ext cx="870347" cy="230832"/>
            </a:xfrm>
            <a:prstGeom prst="rect">
              <a:avLst/>
            </a:prstGeom>
            <a:grpFill/>
            <a:ln w="9525">
              <a:solidFill>
                <a:srgbClr val="001D6C"/>
              </a:solidFill>
              <a:miter lim="800000"/>
              <a:headEnd/>
              <a:tailEnd/>
            </a:ln>
          </p:spPr>
          <p:txBody>
            <a:bodyPr lIns="34290" rIns="34290" anchor="ctr" anchorCtr="1">
              <a:spAutoFit/>
            </a:bodyPr>
            <a:lstStyle>
              <a:lvl1pPr>
                <a:defRPr sz="1400">
                  <a:solidFill>
                    <a:schemeClr val="tx1"/>
                  </a:solidFill>
                  <a:latin typeface="Arial" charset="0"/>
                  <a:ea typeface="ＭＳ Ｐゴシック" charset="-128"/>
                </a:defRPr>
              </a:lvl1pPr>
              <a:lvl2pPr marL="742950" indent="-285750">
                <a:defRPr sz="1400">
                  <a:solidFill>
                    <a:schemeClr val="tx1"/>
                  </a:solidFill>
                  <a:latin typeface="Arial" charset="0"/>
                  <a:ea typeface="ＭＳ Ｐゴシック" charset="-128"/>
                </a:defRPr>
              </a:lvl2pPr>
              <a:lvl3pPr marL="1143000" indent="-228600">
                <a:defRPr sz="1400">
                  <a:solidFill>
                    <a:schemeClr val="tx1"/>
                  </a:solidFill>
                  <a:latin typeface="Arial" charset="0"/>
                  <a:ea typeface="ＭＳ Ｐゴシック" charset="-128"/>
                </a:defRPr>
              </a:lvl3pPr>
              <a:lvl4pPr marL="1600200" indent="-228600">
                <a:defRPr sz="1400">
                  <a:solidFill>
                    <a:schemeClr val="tx1"/>
                  </a:solidFill>
                  <a:latin typeface="Arial" charset="0"/>
                  <a:ea typeface="ＭＳ Ｐゴシック" charset="-128"/>
                </a:defRPr>
              </a:lvl4pPr>
              <a:lvl5pPr marL="2057400" indent="-228600">
                <a:defRPr sz="1400">
                  <a:solidFill>
                    <a:schemeClr val="tx1"/>
                  </a:solidFill>
                  <a:latin typeface="Arial" charset="0"/>
                  <a:ea typeface="ＭＳ Ｐゴシック" charset="-128"/>
                </a:defRPr>
              </a:lvl5pPr>
              <a:lvl6pPr marL="2514600" indent="-228600" eaLnBrk="0" fontAlgn="base" hangingPunct="0">
                <a:spcBef>
                  <a:spcPct val="0"/>
                </a:spcBef>
                <a:spcAft>
                  <a:spcPct val="0"/>
                </a:spcAft>
                <a:defRPr sz="1400">
                  <a:solidFill>
                    <a:schemeClr val="tx1"/>
                  </a:solidFill>
                  <a:latin typeface="Arial" charset="0"/>
                  <a:ea typeface="ＭＳ Ｐゴシック" charset="-128"/>
                </a:defRPr>
              </a:lvl6pPr>
              <a:lvl7pPr marL="2971800" indent="-228600" eaLnBrk="0" fontAlgn="base" hangingPunct="0">
                <a:spcBef>
                  <a:spcPct val="0"/>
                </a:spcBef>
                <a:spcAft>
                  <a:spcPct val="0"/>
                </a:spcAft>
                <a:defRPr sz="1400">
                  <a:solidFill>
                    <a:schemeClr val="tx1"/>
                  </a:solidFill>
                  <a:latin typeface="Arial" charset="0"/>
                  <a:ea typeface="ＭＳ Ｐゴシック" charset="-128"/>
                </a:defRPr>
              </a:lvl7pPr>
              <a:lvl8pPr marL="3429000" indent="-228600" eaLnBrk="0" fontAlgn="base" hangingPunct="0">
                <a:spcBef>
                  <a:spcPct val="0"/>
                </a:spcBef>
                <a:spcAft>
                  <a:spcPct val="0"/>
                </a:spcAft>
                <a:defRPr sz="1400">
                  <a:solidFill>
                    <a:schemeClr val="tx1"/>
                  </a:solidFill>
                  <a:latin typeface="Arial" charset="0"/>
                  <a:ea typeface="ＭＳ Ｐゴシック" charset="-128"/>
                </a:defRPr>
              </a:lvl8pPr>
              <a:lvl9pPr marL="3886200" indent="-228600" eaLnBrk="0" fontAlgn="base" hangingPunct="0">
                <a:spcBef>
                  <a:spcPct val="0"/>
                </a:spcBef>
                <a:spcAft>
                  <a:spcPct val="0"/>
                </a:spcAft>
                <a:defRPr sz="1400">
                  <a:solidFill>
                    <a:schemeClr val="tx1"/>
                  </a:solidFill>
                  <a:latin typeface="Arial" charset="0"/>
                  <a:ea typeface="ＭＳ Ｐゴシック" charset="-128"/>
                </a:defRPr>
              </a:lvl9pPr>
            </a:lstStyle>
            <a:p>
              <a:pPr marL="0" marR="0" lvl="0" indent="0" algn="l" defTabSz="685808" rtl="0" eaLnBrk="1" fontAlgn="auto" latinLnBrk="0" hangingPunct="1">
                <a:lnSpc>
                  <a:spcPct val="90000"/>
                </a:lnSpc>
                <a:spcBef>
                  <a:spcPts val="0"/>
                </a:spcBef>
                <a:spcAft>
                  <a:spcPts val="0"/>
                </a:spcAft>
                <a:buClr>
                  <a:srgbClr val="000000"/>
                </a:buClr>
                <a:buSzTx/>
                <a:buFontTx/>
                <a:buNone/>
                <a:tabLst/>
                <a:defRPr/>
              </a:pPr>
              <a:r>
                <a:rPr kumimoji="0" lang="en-US" altLang="en-US" sz="1000" u="none" strike="noStrike" kern="0" cap="none" spc="0" normalizeH="0" baseline="0" noProof="0" dirty="0">
                  <a:ln>
                    <a:noFill/>
                  </a:ln>
                  <a:solidFill>
                    <a:srgbClr val="FFFFFF"/>
                  </a:solidFill>
                  <a:effectLst/>
                  <a:uLnTx/>
                  <a:uFillTx/>
                  <a:latin typeface="Arial Narrow" panose="020B0604020202020204" pitchFamily="34" charset="0"/>
                  <a:ea typeface="MS PGothic" charset="-128"/>
                  <a:cs typeface="Arial Narrow" panose="020B0604020202020204" pitchFamily="34" charset="0"/>
                </a:rPr>
                <a:t>Purpose</a:t>
              </a:r>
            </a:p>
          </p:txBody>
        </p:sp>
      </p:grpSp>
      <p:grpSp>
        <p:nvGrpSpPr>
          <p:cNvPr id="28" name="Group 2" descr="puzzle piece with text box"/>
          <p:cNvGrpSpPr/>
          <p:nvPr/>
        </p:nvGrpSpPr>
        <p:grpSpPr>
          <a:xfrm>
            <a:off x="3667275" y="547764"/>
            <a:ext cx="1404938" cy="971550"/>
            <a:chOff x="3811787" y="1124297"/>
            <a:chExt cx="1404938" cy="971550"/>
          </a:xfrm>
          <a:solidFill>
            <a:schemeClr val="accent2"/>
          </a:solidFill>
        </p:grpSpPr>
        <p:sp>
          <p:nvSpPr>
            <p:cNvPr id="29" name="Freeform 2">
              <a:extLst>
                <a:ext uri="{C183D7F6-B498-43B3-948B-1728B52AA6E4}">
                  <adec:decorative xmlns:adec="http://schemas.microsoft.com/office/drawing/2017/decorative" val="1"/>
                </a:ext>
              </a:extLst>
            </p:cNvPr>
            <p:cNvSpPr>
              <a:spLocks/>
            </p:cNvSpPr>
            <p:nvPr/>
          </p:nvSpPr>
          <p:spPr bwMode="gray">
            <a:xfrm>
              <a:off x="3811787" y="1124297"/>
              <a:ext cx="1404938" cy="971550"/>
            </a:xfrm>
            <a:custGeom>
              <a:avLst/>
              <a:gdLst>
                <a:gd name="T0" fmla="*/ 2147483646 w 822"/>
                <a:gd name="T1" fmla="*/ 2147483646 h 525"/>
                <a:gd name="T2" fmla="*/ 2147483646 w 822"/>
                <a:gd name="T3" fmla="*/ 2147483646 h 525"/>
                <a:gd name="T4" fmla="*/ 2147483646 w 822"/>
                <a:gd name="T5" fmla="*/ 2147483646 h 525"/>
                <a:gd name="T6" fmla="*/ 2147483646 w 822"/>
                <a:gd name="T7" fmla="*/ 2147483646 h 525"/>
                <a:gd name="T8" fmla="*/ 2147483646 w 822"/>
                <a:gd name="T9" fmla="*/ 2147483646 h 525"/>
                <a:gd name="T10" fmla="*/ 2147483646 w 822"/>
                <a:gd name="T11" fmla="*/ 2147483646 h 525"/>
                <a:gd name="T12" fmla="*/ 2147483646 w 822"/>
                <a:gd name="T13" fmla="*/ 2147483646 h 525"/>
                <a:gd name="T14" fmla="*/ 2147483646 w 822"/>
                <a:gd name="T15" fmla="*/ 2147483646 h 525"/>
                <a:gd name="T16" fmla="*/ 2147483646 w 822"/>
                <a:gd name="T17" fmla="*/ 2147483646 h 525"/>
                <a:gd name="T18" fmla="*/ 2147483646 w 822"/>
                <a:gd name="T19" fmla="*/ 2147483646 h 525"/>
                <a:gd name="T20" fmla="*/ 2147483646 w 822"/>
                <a:gd name="T21" fmla="*/ 2147483646 h 525"/>
                <a:gd name="T22" fmla="*/ 2147483646 w 822"/>
                <a:gd name="T23" fmla="*/ 2147483646 h 525"/>
                <a:gd name="T24" fmla="*/ 2147483646 w 822"/>
                <a:gd name="T25" fmla="*/ 2147483646 h 525"/>
                <a:gd name="T26" fmla="*/ 2147483646 w 822"/>
                <a:gd name="T27" fmla="*/ 2147483646 h 525"/>
                <a:gd name="T28" fmla="*/ 2147483646 w 822"/>
                <a:gd name="T29" fmla="*/ 2147483646 h 525"/>
                <a:gd name="T30" fmla="*/ 2147483646 w 822"/>
                <a:gd name="T31" fmla="*/ 2147483646 h 525"/>
                <a:gd name="T32" fmla="*/ 2147483646 w 822"/>
                <a:gd name="T33" fmla="*/ 2147483646 h 525"/>
                <a:gd name="T34" fmla="*/ 2147483646 w 822"/>
                <a:gd name="T35" fmla="*/ 2147483646 h 525"/>
                <a:gd name="T36" fmla="*/ 2147483646 w 822"/>
                <a:gd name="T37" fmla="*/ 2147483646 h 525"/>
                <a:gd name="T38" fmla="*/ 2147483646 w 822"/>
                <a:gd name="T39" fmla="*/ 2147483646 h 525"/>
                <a:gd name="T40" fmla="*/ 2147483646 w 822"/>
                <a:gd name="T41" fmla="*/ 2147483646 h 525"/>
                <a:gd name="T42" fmla="*/ 2147483646 w 822"/>
                <a:gd name="T43" fmla="*/ 2147483646 h 525"/>
                <a:gd name="T44" fmla="*/ 2147483646 w 822"/>
                <a:gd name="T45" fmla="*/ 2147483646 h 525"/>
                <a:gd name="T46" fmla="*/ 2147483646 w 822"/>
                <a:gd name="T47" fmla="*/ 2147483646 h 525"/>
                <a:gd name="T48" fmla="*/ 2147483646 w 822"/>
                <a:gd name="T49" fmla="*/ 2147483646 h 525"/>
                <a:gd name="T50" fmla="*/ 2147483646 w 822"/>
                <a:gd name="T51" fmla="*/ 2147483646 h 525"/>
                <a:gd name="T52" fmla="*/ 2147483646 w 822"/>
                <a:gd name="T53" fmla="*/ 2147483646 h 525"/>
                <a:gd name="T54" fmla="*/ 2147483646 w 822"/>
                <a:gd name="T55" fmla="*/ 2147483646 h 525"/>
                <a:gd name="T56" fmla="*/ 2147483646 w 822"/>
                <a:gd name="T57" fmla="*/ 2147483646 h 525"/>
                <a:gd name="T58" fmla="*/ 2147483646 w 822"/>
                <a:gd name="T59" fmla="*/ 2147483646 h 525"/>
                <a:gd name="T60" fmla="*/ 2147483646 w 822"/>
                <a:gd name="T61" fmla="*/ 2147483646 h 525"/>
                <a:gd name="T62" fmla="*/ 2147483646 w 822"/>
                <a:gd name="T63" fmla="*/ 2147483646 h 525"/>
                <a:gd name="T64" fmla="*/ 2147483646 w 822"/>
                <a:gd name="T65" fmla="*/ 2147483646 h 525"/>
                <a:gd name="T66" fmla="*/ 2147483646 w 822"/>
                <a:gd name="T67" fmla="*/ 2147483646 h 525"/>
                <a:gd name="T68" fmla="*/ 2147483646 w 822"/>
                <a:gd name="T69" fmla="*/ 2147483646 h 525"/>
                <a:gd name="T70" fmla="*/ 2147483646 w 822"/>
                <a:gd name="T71" fmla="*/ 2147483646 h 525"/>
                <a:gd name="T72" fmla="*/ 2147483646 w 822"/>
                <a:gd name="T73" fmla="*/ 2147483646 h 525"/>
                <a:gd name="T74" fmla="*/ 2147483646 w 822"/>
                <a:gd name="T75" fmla="*/ 2147483646 h 525"/>
                <a:gd name="T76" fmla="*/ 2147483646 w 822"/>
                <a:gd name="T77" fmla="*/ 2147483646 h 525"/>
                <a:gd name="T78" fmla="*/ 2147483646 w 822"/>
                <a:gd name="T79" fmla="*/ 2147483646 h 525"/>
                <a:gd name="T80" fmla="*/ 2147483646 w 822"/>
                <a:gd name="T81" fmla="*/ 2147483646 h 525"/>
                <a:gd name="T82" fmla="*/ 2147483646 w 822"/>
                <a:gd name="T83" fmla="*/ 2147483646 h 525"/>
                <a:gd name="T84" fmla="*/ 2147483646 w 822"/>
                <a:gd name="T85" fmla="*/ 2147483646 h 525"/>
                <a:gd name="T86" fmla="*/ 2147483646 w 822"/>
                <a:gd name="T87" fmla="*/ 2147483646 h 525"/>
                <a:gd name="T88" fmla="*/ 2147483646 w 822"/>
                <a:gd name="T89" fmla="*/ 2147483646 h 525"/>
                <a:gd name="T90" fmla="*/ 2147483646 w 822"/>
                <a:gd name="T91" fmla="*/ 2147483646 h 525"/>
                <a:gd name="T92" fmla="*/ 2147483646 w 822"/>
                <a:gd name="T93" fmla="*/ 2147483646 h 525"/>
                <a:gd name="T94" fmla="*/ 2147483646 w 822"/>
                <a:gd name="T95" fmla="*/ 2147483646 h 525"/>
                <a:gd name="T96" fmla="*/ 2147483646 w 822"/>
                <a:gd name="T97" fmla="*/ 2147483646 h 52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22"/>
                <a:gd name="T148" fmla="*/ 0 h 525"/>
                <a:gd name="T149" fmla="*/ 822 w 822"/>
                <a:gd name="T150" fmla="*/ 525 h 52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22" h="525">
                  <a:moveTo>
                    <a:pt x="822" y="525"/>
                  </a:moveTo>
                  <a:lnTo>
                    <a:pt x="549" y="525"/>
                  </a:lnTo>
                  <a:lnTo>
                    <a:pt x="542" y="522"/>
                  </a:lnTo>
                  <a:lnTo>
                    <a:pt x="536" y="520"/>
                  </a:lnTo>
                  <a:lnTo>
                    <a:pt x="532" y="516"/>
                  </a:lnTo>
                  <a:lnTo>
                    <a:pt x="530" y="515"/>
                  </a:lnTo>
                  <a:lnTo>
                    <a:pt x="529" y="513"/>
                  </a:lnTo>
                  <a:lnTo>
                    <a:pt x="528" y="510"/>
                  </a:lnTo>
                  <a:lnTo>
                    <a:pt x="527" y="506"/>
                  </a:lnTo>
                  <a:lnTo>
                    <a:pt x="528" y="502"/>
                  </a:lnTo>
                  <a:lnTo>
                    <a:pt x="529" y="498"/>
                  </a:lnTo>
                  <a:lnTo>
                    <a:pt x="534" y="489"/>
                  </a:lnTo>
                  <a:lnTo>
                    <a:pt x="540" y="479"/>
                  </a:lnTo>
                  <a:lnTo>
                    <a:pt x="550" y="466"/>
                  </a:lnTo>
                  <a:lnTo>
                    <a:pt x="555" y="458"/>
                  </a:lnTo>
                  <a:lnTo>
                    <a:pt x="558" y="451"/>
                  </a:lnTo>
                  <a:lnTo>
                    <a:pt x="560" y="445"/>
                  </a:lnTo>
                  <a:lnTo>
                    <a:pt x="561" y="442"/>
                  </a:lnTo>
                  <a:lnTo>
                    <a:pt x="561" y="438"/>
                  </a:lnTo>
                  <a:lnTo>
                    <a:pt x="561" y="432"/>
                  </a:lnTo>
                  <a:lnTo>
                    <a:pt x="560" y="425"/>
                  </a:lnTo>
                  <a:lnTo>
                    <a:pt x="559" y="422"/>
                  </a:lnTo>
                  <a:lnTo>
                    <a:pt x="558" y="420"/>
                  </a:lnTo>
                  <a:lnTo>
                    <a:pt x="556" y="416"/>
                  </a:lnTo>
                  <a:lnTo>
                    <a:pt x="554" y="412"/>
                  </a:lnTo>
                  <a:lnTo>
                    <a:pt x="551" y="408"/>
                  </a:lnTo>
                  <a:lnTo>
                    <a:pt x="548" y="405"/>
                  </a:lnTo>
                  <a:lnTo>
                    <a:pt x="544" y="402"/>
                  </a:lnTo>
                  <a:lnTo>
                    <a:pt x="536" y="396"/>
                  </a:lnTo>
                  <a:lnTo>
                    <a:pt x="531" y="393"/>
                  </a:lnTo>
                  <a:lnTo>
                    <a:pt x="527" y="391"/>
                  </a:lnTo>
                  <a:lnTo>
                    <a:pt x="520" y="389"/>
                  </a:lnTo>
                  <a:lnTo>
                    <a:pt x="515" y="387"/>
                  </a:lnTo>
                  <a:lnTo>
                    <a:pt x="504" y="384"/>
                  </a:lnTo>
                  <a:lnTo>
                    <a:pt x="498" y="383"/>
                  </a:lnTo>
                  <a:lnTo>
                    <a:pt x="492" y="383"/>
                  </a:lnTo>
                  <a:lnTo>
                    <a:pt x="480" y="382"/>
                  </a:lnTo>
                  <a:lnTo>
                    <a:pt x="468" y="383"/>
                  </a:lnTo>
                  <a:lnTo>
                    <a:pt x="457" y="385"/>
                  </a:lnTo>
                  <a:lnTo>
                    <a:pt x="445" y="388"/>
                  </a:lnTo>
                  <a:lnTo>
                    <a:pt x="439" y="391"/>
                  </a:lnTo>
                  <a:lnTo>
                    <a:pt x="434" y="393"/>
                  </a:lnTo>
                  <a:lnTo>
                    <a:pt x="429" y="396"/>
                  </a:lnTo>
                  <a:lnTo>
                    <a:pt x="424" y="399"/>
                  </a:lnTo>
                  <a:lnTo>
                    <a:pt x="420" y="403"/>
                  </a:lnTo>
                  <a:lnTo>
                    <a:pt x="416" y="407"/>
                  </a:lnTo>
                  <a:lnTo>
                    <a:pt x="412" y="411"/>
                  </a:lnTo>
                  <a:lnTo>
                    <a:pt x="409" y="416"/>
                  </a:lnTo>
                  <a:lnTo>
                    <a:pt x="406" y="420"/>
                  </a:lnTo>
                  <a:lnTo>
                    <a:pt x="404" y="425"/>
                  </a:lnTo>
                  <a:lnTo>
                    <a:pt x="403" y="431"/>
                  </a:lnTo>
                  <a:lnTo>
                    <a:pt x="402" y="435"/>
                  </a:lnTo>
                  <a:lnTo>
                    <a:pt x="402" y="439"/>
                  </a:lnTo>
                  <a:lnTo>
                    <a:pt x="403" y="444"/>
                  </a:lnTo>
                  <a:lnTo>
                    <a:pt x="404" y="448"/>
                  </a:lnTo>
                  <a:lnTo>
                    <a:pt x="405" y="452"/>
                  </a:lnTo>
                  <a:lnTo>
                    <a:pt x="408" y="460"/>
                  </a:lnTo>
                  <a:lnTo>
                    <a:pt x="412" y="468"/>
                  </a:lnTo>
                  <a:lnTo>
                    <a:pt x="417" y="475"/>
                  </a:lnTo>
                  <a:lnTo>
                    <a:pt x="422" y="482"/>
                  </a:lnTo>
                  <a:lnTo>
                    <a:pt x="427" y="488"/>
                  </a:lnTo>
                  <a:lnTo>
                    <a:pt x="431" y="495"/>
                  </a:lnTo>
                  <a:lnTo>
                    <a:pt x="433" y="501"/>
                  </a:lnTo>
                  <a:lnTo>
                    <a:pt x="434" y="504"/>
                  </a:lnTo>
                  <a:lnTo>
                    <a:pt x="434" y="507"/>
                  </a:lnTo>
                  <a:lnTo>
                    <a:pt x="434" y="509"/>
                  </a:lnTo>
                  <a:lnTo>
                    <a:pt x="433" y="512"/>
                  </a:lnTo>
                  <a:lnTo>
                    <a:pt x="432" y="514"/>
                  </a:lnTo>
                  <a:lnTo>
                    <a:pt x="430" y="517"/>
                  </a:lnTo>
                  <a:lnTo>
                    <a:pt x="427" y="519"/>
                  </a:lnTo>
                  <a:lnTo>
                    <a:pt x="423" y="521"/>
                  </a:lnTo>
                  <a:lnTo>
                    <a:pt x="419" y="523"/>
                  </a:lnTo>
                  <a:lnTo>
                    <a:pt x="413" y="525"/>
                  </a:lnTo>
                  <a:lnTo>
                    <a:pt x="142" y="525"/>
                  </a:lnTo>
                  <a:lnTo>
                    <a:pt x="142" y="327"/>
                  </a:lnTo>
                  <a:lnTo>
                    <a:pt x="138" y="317"/>
                  </a:lnTo>
                  <a:lnTo>
                    <a:pt x="134" y="311"/>
                  </a:lnTo>
                  <a:lnTo>
                    <a:pt x="132" y="309"/>
                  </a:lnTo>
                  <a:lnTo>
                    <a:pt x="129" y="308"/>
                  </a:lnTo>
                  <a:lnTo>
                    <a:pt x="127" y="307"/>
                  </a:lnTo>
                  <a:lnTo>
                    <a:pt x="124" y="307"/>
                  </a:lnTo>
                  <a:lnTo>
                    <a:pt x="121" y="308"/>
                  </a:lnTo>
                  <a:lnTo>
                    <a:pt x="118" y="309"/>
                  </a:lnTo>
                  <a:lnTo>
                    <a:pt x="112" y="312"/>
                  </a:lnTo>
                  <a:lnTo>
                    <a:pt x="106" y="316"/>
                  </a:lnTo>
                  <a:lnTo>
                    <a:pt x="98" y="321"/>
                  </a:lnTo>
                  <a:lnTo>
                    <a:pt x="83" y="331"/>
                  </a:lnTo>
                  <a:lnTo>
                    <a:pt x="79" y="333"/>
                  </a:lnTo>
                  <a:lnTo>
                    <a:pt x="76" y="336"/>
                  </a:lnTo>
                  <a:lnTo>
                    <a:pt x="72" y="338"/>
                  </a:lnTo>
                  <a:lnTo>
                    <a:pt x="68" y="339"/>
                  </a:lnTo>
                  <a:lnTo>
                    <a:pt x="59" y="342"/>
                  </a:lnTo>
                  <a:lnTo>
                    <a:pt x="55" y="342"/>
                  </a:lnTo>
                  <a:lnTo>
                    <a:pt x="51" y="342"/>
                  </a:lnTo>
                  <a:lnTo>
                    <a:pt x="47" y="341"/>
                  </a:lnTo>
                  <a:lnTo>
                    <a:pt x="43" y="340"/>
                  </a:lnTo>
                  <a:lnTo>
                    <a:pt x="38" y="338"/>
                  </a:lnTo>
                  <a:lnTo>
                    <a:pt x="34" y="336"/>
                  </a:lnTo>
                  <a:lnTo>
                    <a:pt x="26" y="329"/>
                  </a:lnTo>
                  <a:lnTo>
                    <a:pt x="22" y="325"/>
                  </a:lnTo>
                  <a:lnTo>
                    <a:pt x="19" y="321"/>
                  </a:lnTo>
                  <a:lnTo>
                    <a:pt x="12" y="313"/>
                  </a:lnTo>
                  <a:lnTo>
                    <a:pt x="10" y="308"/>
                  </a:lnTo>
                  <a:lnTo>
                    <a:pt x="8" y="304"/>
                  </a:lnTo>
                  <a:lnTo>
                    <a:pt x="4" y="293"/>
                  </a:lnTo>
                  <a:lnTo>
                    <a:pt x="3" y="287"/>
                  </a:lnTo>
                  <a:lnTo>
                    <a:pt x="2" y="282"/>
                  </a:lnTo>
                  <a:lnTo>
                    <a:pt x="1" y="272"/>
                  </a:lnTo>
                  <a:lnTo>
                    <a:pt x="0" y="261"/>
                  </a:lnTo>
                  <a:lnTo>
                    <a:pt x="1" y="250"/>
                  </a:lnTo>
                  <a:lnTo>
                    <a:pt x="3" y="240"/>
                  </a:lnTo>
                  <a:lnTo>
                    <a:pt x="6" y="229"/>
                  </a:lnTo>
                  <a:lnTo>
                    <a:pt x="8" y="224"/>
                  </a:lnTo>
                  <a:lnTo>
                    <a:pt x="10" y="219"/>
                  </a:lnTo>
                  <a:lnTo>
                    <a:pt x="14" y="210"/>
                  </a:lnTo>
                  <a:lnTo>
                    <a:pt x="18" y="206"/>
                  </a:lnTo>
                  <a:lnTo>
                    <a:pt x="21" y="202"/>
                  </a:lnTo>
                  <a:lnTo>
                    <a:pt x="27" y="195"/>
                  </a:lnTo>
                  <a:lnTo>
                    <a:pt x="31" y="192"/>
                  </a:lnTo>
                  <a:lnTo>
                    <a:pt x="35" y="190"/>
                  </a:lnTo>
                  <a:lnTo>
                    <a:pt x="40" y="187"/>
                  </a:lnTo>
                  <a:lnTo>
                    <a:pt x="44" y="185"/>
                  </a:lnTo>
                  <a:lnTo>
                    <a:pt x="49" y="184"/>
                  </a:lnTo>
                  <a:lnTo>
                    <a:pt x="53" y="183"/>
                  </a:lnTo>
                  <a:lnTo>
                    <a:pt x="57" y="183"/>
                  </a:lnTo>
                  <a:lnTo>
                    <a:pt x="61" y="183"/>
                  </a:lnTo>
                  <a:lnTo>
                    <a:pt x="66" y="184"/>
                  </a:lnTo>
                  <a:lnTo>
                    <a:pt x="70" y="185"/>
                  </a:lnTo>
                  <a:lnTo>
                    <a:pt x="78" y="189"/>
                  </a:lnTo>
                  <a:lnTo>
                    <a:pt x="85" y="193"/>
                  </a:lnTo>
                  <a:lnTo>
                    <a:pt x="92" y="198"/>
                  </a:lnTo>
                  <a:lnTo>
                    <a:pt x="99" y="203"/>
                  </a:lnTo>
                  <a:lnTo>
                    <a:pt x="107" y="207"/>
                  </a:lnTo>
                  <a:lnTo>
                    <a:pt x="113" y="211"/>
                  </a:lnTo>
                  <a:lnTo>
                    <a:pt x="119" y="214"/>
                  </a:lnTo>
                  <a:lnTo>
                    <a:pt x="121" y="215"/>
                  </a:lnTo>
                  <a:lnTo>
                    <a:pt x="124" y="215"/>
                  </a:lnTo>
                  <a:lnTo>
                    <a:pt x="127" y="215"/>
                  </a:lnTo>
                  <a:lnTo>
                    <a:pt x="129" y="214"/>
                  </a:lnTo>
                  <a:lnTo>
                    <a:pt x="132" y="213"/>
                  </a:lnTo>
                  <a:lnTo>
                    <a:pt x="134" y="211"/>
                  </a:lnTo>
                  <a:lnTo>
                    <a:pt x="138" y="205"/>
                  </a:lnTo>
                  <a:lnTo>
                    <a:pt x="140" y="201"/>
                  </a:lnTo>
                  <a:lnTo>
                    <a:pt x="142" y="196"/>
                  </a:lnTo>
                  <a:lnTo>
                    <a:pt x="142" y="0"/>
                  </a:lnTo>
                  <a:lnTo>
                    <a:pt x="822" y="0"/>
                  </a:lnTo>
                  <a:lnTo>
                    <a:pt x="822" y="525"/>
                  </a:lnTo>
                  <a:close/>
                </a:path>
              </a:pathLst>
            </a:custGeom>
            <a:grpFill/>
            <a:ln w="6350" cmpd="sng">
              <a:solidFill>
                <a:schemeClr val="accent2"/>
              </a:solidFill>
              <a:round/>
              <a:headEnd/>
              <a:tailEnd/>
            </a:ln>
          </p:spPr>
          <p:txBody>
            <a:bodyPr/>
            <a:lstStyle/>
            <a:p>
              <a:pPr marL="0" marR="0" lvl="0" indent="0" algn="l" defTabSz="685808" rtl="0" eaLnBrk="1" fontAlgn="auto" latinLnBrk="0" hangingPunct="1">
                <a:lnSpc>
                  <a:spcPct val="100000"/>
                </a:lnSpc>
                <a:spcBef>
                  <a:spcPts val="0"/>
                </a:spcBef>
                <a:spcAft>
                  <a:spcPts val="0"/>
                </a:spcAft>
                <a:buClrTx/>
                <a:buSzTx/>
                <a:buFontTx/>
                <a:buNone/>
                <a:tabLst/>
                <a:defRPr/>
              </a:pPr>
              <a:endParaRPr kumimoji="0" lang="en-US" sz="1000" u="none" strike="noStrike" kern="0" cap="none" spc="0" normalizeH="0" baseline="0" noProof="0" dirty="0">
                <a:ln>
                  <a:noFill/>
                </a:ln>
                <a:solidFill>
                  <a:srgbClr val="000000"/>
                </a:solidFill>
                <a:effectLst/>
                <a:uLnTx/>
                <a:uFillTx/>
                <a:latin typeface="Arial Narrow" panose="020B0604020202020204" pitchFamily="34" charset="0"/>
                <a:cs typeface="Arial Narrow" panose="020B0604020202020204" pitchFamily="34" charset="0"/>
              </a:endParaRPr>
            </a:p>
          </p:txBody>
        </p:sp>
        <p:sp>
          <p:nvSpPr>
            <p:cNvPr id="30" name="Text Box 2"/>
            <p:cNvSpPr txBox="1">
              <a:spLocks noChangeArrowheads="1"/>
            </p:cNvSpPr>
            <p:nvPr/>
          </p:nvSpPr>
          <p:spPr bwMode="auto">
            <a:xfrm>
              <a:off x="4207181" y="1486150"/>
              <a:ext cx="870347" cy="230832"/>
            </a:xfrm>
            <a:prstGeom prst="rect">
              <a:avLst/>
            </a:prstGeom>
            <a:grpFill/>
            <a:ln w="9525">
              <a:solidFill>
                <a:schemeClr val="accent2"/>
              </a:solidFill>
              <a:miter lim="800000"/>
              <a:headEnd/>
              <a:tailEnd/>
            </a:ln>
          </p:spPr>
          <p:txBody>
            <a:bodyPr lIns="34290" rIns="34290" anchor="ctr" anchorCtr="1">
              <a:spAutoFit/>
            </a:bodyPr>
            <a:lstStyle>
              <a:lvl1pPr>
                <a:defRPr sz="1400">
                  <a:solidFill>
                    <a:schemeClr val="tx1"/>
                  </a:solidFill>
                  <a:latin typeface="Arial" charset="0"/>
                  <a:ea typeface="ＭＳ Ｐゴシック" charset="-128"/>
                </a:defRPr>
              </a:lvl1pPr>
              <a:lvl2pPr marL="742950" indent="-285750">
                <a:defRPr sz="1400">
                  <a:solidFill>
                    <a:schemeClr val="tx1"/>
                  </a:solidFill>
                  <a:latin typeface="Arial" charset="0"/>
                  <a:ea typeface="ＭＳ Ｐゴシック" charset="-128"/>
                </a:defRPr>
              </a:lvl2pPr>
              <a:lvl3pPr marL="1143000" indent="-228600">
                <a:defRPr sz="1400">
                  <a:solidFill>
                    <a:schemeClr val="tx1"/>
                  </a:solidFill>
                  <a:latin typeface="Arial" charset="0"/>
                  <a:ea typeface="ＭＳ Ｐゴシック" charset="-128"/>
                </a:defRPr>
              </a:lvl3pPr>
              <a:lvl4pPr marL="1600200" indent="-228600">
                <a:defRPr sz="1400">
                  <a:solidFill>
                    <a:schemeClr val="tx1"/>
                  </a:solidFill>
                  <a:latin typeface="Arial" charset="0"/>
                  <a:ea typeface="ＭＳ Ｐゴシック" charset="-128"/>
                </a:defRPr>
              </a:lvl4pPr>
              <a:lvl5pPr marL="2057400" indent="-228600">
                <a:defRPr sz="1400">
                  <a:solidFill>
                    <a:schemeClr val="tx1"/>
                  </a:solidFill>
                  <a:latin typeface="Arial" charset="0"/>
                  <a:ea typeface="ＭＳ Ｐゴシック" charset="-128"/>
                </a:defRPr>
              </a:lvl5pPr>
              <a:lvl6pPr marL="2514600" indent="-228600" eaLnBrk="0" fontAlgn="base" hangingPunct="0">
                <a:spcBef>
                  <a:spcPct val="0"/>
                </a:spcBef>
                <a:spcAft>
                  <a:spcPct val="0"/>
                </a:spcAft>
                <a:defRPr sz="1400">
                  <a:solidFill>
                    <a:schemeClr val="tx1"/>
                  </a:solidFill>
                  <a:latin typeface="Arial" charset="0"/>
                  <a:ea typeface="ＭＳ Ｐゴシック" charset="-128"/>
                </a:defRPr>
              </a:lvl6pPr>
              <a:lvl7pPr marL="2971800" indent="-228600" eaLnBrk="0" fontAlgn="base" hangingPunct="0">
                <a:spcBef>
                  <a:spcPct val="0"/>
                </a:spcBef>
                <a:spcAft>
                  <a:spcPct val="0"/>
                </a:spcAft>
                <a:defRPr sz="1400">
                  <a:solidFill>
                    <a:schemeClr val="tx1"/>
                  </a:solidFill>
                  <a:latin typeface="Arial" charset="0"/>
                  <a:ea typeface="ＭＳ Ｐゴシック" charset="-128"/>
                </a:defRPr>
              </a:lvl7pPr>
              <a:lvl8pPr marL="3429000" indent="-228600" eaLnBrk="0" fontAlgn="base" hangingPunct="0">
                <a:spcBef>
                  <a:spcPct val="0"/>
                </a:spcBef>
                <a:spcAft>
                  <a:spcPct val="0"/>
                </a:spcAft>
                <a:defRPr sz="1400">
                  <a:solidFill>
                    <a:schemeClr val="tx1"/>
                  </a:solidFill>
                  <a:latin typeface="Arial" charset="0"/>
                  <a:ea typeface="ＭＳ Ｐゴシック" charset="-128"/>
                </a:defRPr>
              </a:lvl8pPr>
              <a:lvl9pPr marL="3886200" indent="-228600" eaLnBrk="0" fontAlgn="base" hangingPunct="0">
                <a:spcBef>
                  <a:spcPct val="0"/>
                </a:spcBef>
                <a:spcAft>
                  <a:spcPct val="0"/>
                </a:spcAft>
                <a:defRPr sz="1400">
                  <a:solidFill>
                    <a:schemeClr val="tx1"/>
                  </a:solidFill>
                  <a:latin typeface="Arial" charset="0"/>
                  <a:ea typeface="ＭＳ Ｐゴシック" charset="-128"/>
                </a:defRPr>
              </a:lvl9pPr>
            </a:lstStyle>
            <a:p>
              <a:pPr marL="0" marR="0" lvl="0" indent="0" algn="ctr" defTabSz="685808" rtl="0" eaLnBrk="1" fontAlgn="auto" latinLnBrk="0" hangingPunct="1">
                <a:lnSpc>
                  <a:spcPct val="90000"/>
                </a:lnSpc>
                <a:spcBef>
                  <a:spcPts val="0"/>
                </a:spcBef>
                <a:spcAft>
                  <a:spcPts val="0"/>
                </a:spcAft>
                <a:buClr>
                  <a:srgbClr val="000000"/>
                </a:buClr>
                <a:buSzTx/>
                <a:buFontTx/>
                <a:buNone/>
                <a:tabLst/>
                <a:defRPr/>
              </a:pPr>
              <a:r>
                <a:rPr kumimoji="0" lang="en-US" altLang="en-US" sz="1000" u="none" strike="noStrike" kern="0" cap="none" spc="0" normalizeH="0" baseline="0" noProof="0" dirty="0">
                  <a:ln>
                    <a:noFill/>
                  </a:ln>
                  <a:solidFill>
                    <a:srgbClr val="FFFFFF"/>
                  </a:solidFill>
                  <a:effectLst/>
                  <a:uLnTx/>
                  <a:uFillTx/>
                  <a:latin typeface="Arial Narrow" panose="020B0604020202020204" pitchFamily="34" charset="0"/>
                  <a:ea typeface="MS PGothic" charset="-128"/>
                  <a:cs typeface="Arial Narrow" panose="020B0604020202020204" pitchFamily="34" charset="0"/>
                </a:rPr>
                <a:t>Audience</a:t>
              </a:r>
            </a:p>
          </p:txBody>
        </p:sp>
      </p:grpSp>
      <p:grpSp>
        <p:nvGrpSpPr>
          <p:cNvPr id="31" name="Group 3" descr="puzzle piece with text box"/>
          <p:cNvGrpSpPr/>
          <p:nvPr/>
        </p:nvGrpSpPr>
        <p:grpSpPr>
          <a:xfrm>
            <a:off x="5300421" y="285826"/>
            <a:ext cx="1404938" cy="1233488"/>
            <a:chOff x="5453062" y="862678"/>
            <a:chExt cx="1404938" cy="1233488"/>
          </a:xfrm>
          <a:solidFill>
            <a:schemeClr val="accent3"/>
          </a:solidFill>
        </p:grpSpPr>
        <p:sp>
          <p:nvSpPr>
            <p:cNvPr id="32" name="Freeform 3">
              <a:extLst>
                <a:ext uri="{C183D7F6-B498-43B3-948B-1728B52AA6E4}">
                  <adec:decorative xmlns:adec="http://schemas.microsoft.com/office/drawing/2017/decorative" val="1"/>
                </a:ext>
              </a:extLst>
            </p:cNvPr>
            <p:cNvSpPr>
              <a:spLocks/>
            </p:cNvSpPr>
            <p:nvPr/>
          </p:nvSpPr>
          <p:spPr bwMode="gray">
            <a:xfrm>
              <a:off x="5453062" y="862678"/>
              <a:ext cx="1404938" cy="1233488"/>
            </a:xfrm>
            <a:custGeom>
              <a:avLst/>
              <a:gdLst>
                <a:gd name="T0" fmla="*/ 2147483646 w 822"/>
                <a:gd name="T1" fmla="*/ 2147483646 h 667"/>
                <a:gd name="T2" fmla="*/ 2147483646 w 822"/>
                <a:gd name="T3" fmla="*/ 2147483646 h 667"/>
                <a:gd name="T4" fmla="*/ 2147483646 w 822"/>
                <a:gd name="T5" fmla="*/ 2147483646 h 667"/>
                <a:gd name="T6" fmla="*/ 2147483646 w 822"/>
                <a:gd name="T7" fmla="*/ 2147483646 h 667"/>
                <a:gd name="T8" fmla="*/ 2147483646 w 822"/>
                <a:gd name="T9" fmla="*/ 2147483646 h 667"/>
                <a:gd name="T10" fmla="*/ 2147483646 w 822"/>
                <a:gd name="T11" fmla="*/ 2147483646 h 667"/>
                <a:gd name="T12" fmla="*/ 2147483646 w 822"/>
                <a:gd name="T13" fmla="*/ 2147483646 h 667"/>
                <a:gd name="T14" fmla="*/ 2147483646 w 822"/>
                <a:gd name="T15" fmla="*/ 2147483646 h 667"/>
                <a:gd name="T16" fmla="*/ 2147483646 w 822"/>
                <a:gd name="T17" fmla="*/ 2147483646 h 667"/>
                <a:gd name="T18" fmla="*/ 2147483646 w 822"/>
                <a:gd name="T19" fmla="*/ 2147483646 h 667"/>
                <a:gd name="T20" fmla="*/ 2147483646 w 822"/>
                <a:gd name="T21" fmla="*/ 2147483646 h 667"/>
                <a:gd name="T22" fmla="*/ 2147483646 w 822"/>
                <a:gd name="T23" fmla="*/ 2147483646 h 667"/>
                <a:gd name="T24" fmla="*/ 2147483646 w 822"/>
                <a:gd name="T25" fmla="*/ 2147483646 h 667"/>
                <a:gd name="T26" fmla="*/ 2147483646 w 822"/>
                <a:gd name="T27" fmla="*/ 2147483646 h 667"/>
                <a:gd name="T28" fmla="*/ 2147483646 w 822"/>
                <a:gd name="T29" fmla="*/ 2147483646 h 667"/>
                <a:gd name="T30" fmla="*/ 2147483646 w 822"/>
                <a:gd name="T31" fmla="*/ 2147483646 h 667"/>
                <a:gd name="T32" fmla="*/ 2147483646 w 822"/>
                <a:gd name="T33" fmla="*/ 2147483646 h 667"/>
                <a:gd name="T34" fmla="*/ 2147483646 w 822"/>
                <a:gd name="T35" fmla="*/ 2147483646 h 667"/>
                <a:gd name="T36" fmla="*/ 2147483646 w 822"/>
                <a:gd name="T37" fmla="*/ 2147483646 h 667"/>
                <a:gd name="T38" fmla="*/ 2147483646 w 822"/>
                <a:gd name="T39" fmla="*/ 0 h 667"/>
                <a:gd name="T40" fmla="*/ 2147483646 w 822"/>
                <a:gd name="T41" fmla="*/ 2147483646 h 667"/>
                <a:gd name="T42" fmla="*/ 2147483646 w 822"/>
                <a:gd name="T43" fmla="*/ 2147483646 h 667"/>
                <a:gd name="T44" fmla="*/ 2147483646 w 822"/>
                <a:gd name="T45" fmla="*/ 2147483646 h 667"/>
                <a:gd name="T46" fmla="*/ 2147483646 w 822"/>
                <a:gd name="T47" fmla="*/ 2147483646 h 667"/>
                <a:gd name="T48" fmla="*/ 2147483646 w 822"/>
                <a:gd name="T49" fmla="*/ 2147483646 h 667"/>
                <a:gd name="T50" fmla="*/ 2147483646 w 822"/>
                <a:gd name="T51" fmla="*/ 2147483646 h 667"/>
                <a:gd name="T52" fmla="*/ 2147483646 w 822"/>
                <a:gd name="T53" fmla="*/ 2147483646 h 667"/>
                <a:gd name="T54" fmla="*/ 2147483646 w 822"/>
                <a:gd name="T55" fmla="*/ 2147483646 h 667"/>
                <a:gd name="T56" fmla="*/ 2147483646 w 822"/>
                <a:gd name="T57" fmla="*/ 2147483646 h 667"/>
                <a:gd name="T58" fmla="*/ 2147483646 w 822"/>
                <a:gd name="T59" fmla="*/ 2147483646 h 667"/>
                <a:gd name="T60" fmla="*/ 2147483646 w 822"/>
                <a:gd name="T61" fmla="*/ 2147483646 h 667"/>
                <a:gd name="T62" fmla="*/ 2147483646 w 822"/>
                <a:gd name="T63" fmla="*/ 2147483646 h 667"/>
                <a:gd name="T64" fmla="*/ 2147483646 w 822"/>
                <a:gd name="T65" fmla="*/ 2147483646 h 667"/>
                <a:gd name="T66" fmla="*/ 2147483646 w 822"/>
                <a:gd name="T67" fmla="*/ 2147483646 h 667"/>
                <a:gd name="T68" fmla="*/ 2147483646 w 822"/>
                <a:gd name="T69" fmla="*/ 2147483646 h 667"/>
                <a:gd name="T70" fmla="*/ 2147483646 w 822"/>
                <a:gd name="T71" fmla="*/ 2147483646 h 667"/>
                <a:gd name="T72" fmla="*/ 2147483646 w 822"/>
                <a:gd name="T73" fmla="*/ 2147483646 h 667"/>
                <a:gd name="T74" fmla="*/ 2147483646 w 822"/>
                <a:gd name="T75" fmla="*/ 2147483646 h 667"/>
                <a:gd name="T76" fmla="*/ 2147483646 w 822"/>
                <a:gd name="T77" fmla="*/ 2147483646 h 667"/>
                <a:gd name="T78" fmla="*/ 2147483646 w 822"/>
                <a:gd name="T79" fmla="*/ 2147483646 h 667"/>
                <a:gd name="T80" fmla="*/ 2147483646 w 822"/>
                <a:gd name="T81" fmla="*/ 2147483646 h 667"/>
                <a:gd name="T82" fmla="*/ 2147483646 w 822"/>
                <a:gd name="T83" fmla="*/ 2147483646 h 667"/>
                <a:gd name="T84" fmla="*/ 2147483646 w 822"/>
                <a:gd name="T85" fmla="*/ 2147483646 h 667"/>
                <a:gd name="T86" fmla="*/ 2147483646 w 822"/>
                <a:gd name="T87" fmla="*/ 2147483646 h 667"/>
                <a:gd name="T88" fmla="*/ 2147483646 w 822"/>
                <a:gd name="T89" fmla="*/ 2147483646 h 667"/>
                <a:gd name="T90" fmla="*/ 2147483646 w 822"/>
                <a:gd name="T91" fmla="*/ 2147483646 h 667"/>
                <a:gd name="T92" fmla="*/ 2147483646 w 822"/>
                <a:gd name="T93" fmla="*/ 2147483646 h 667"/>
                <a:gd name="T94" fmla="*/ 2147483646 w 822"/>
                <a:gd name="T95" fmla="*/ 2147483646 h 667"/>
                <a:gd name="T96" fmla="*/ 2147483646 w 822"/>
                <a:gd name="T97" fmla="*/ 2147483646 h 66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22"/>
                <a:gd name="T148" fmla="*/ 0 h 667"/>
                <a:gd name="T149" fmla="*/ 822 w 822"/>
                <a:gd name="T150" fmla="*/ 667 h 66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22" h="667">
                  <a:moveTo>
                    <a:pt x="35" y="332"/>
                  </a:moveTo>
                  <a:lnTo>
                    <a:pt x="39" y="329"/>
                  </a:lnTo>
                  <a:lnTo>
                    <a:pt x="44" y="327"/>
                  </a:lnTo>
                  <a:lnTo>
                    <a:pt x="48" y="326"/>
                  </a:lnTo>
                  <a:lnTo>
                    <a:pt x="53" y="325"/>
                  </a:lnTo>
                  <a:lnTo>
                    <a:pt x="57" y="325"/>
                  </a:lnTo>
                  <a:lnTo>
                    <a:pt x="61" y="325"/>
                  </a:lnTo>
                  <a:lnTo>
                    <a:pt x="66" y="326"/>
                  </a:lnTo>
                  <a:lnTo>
                    <a:pt x="70" y="327"/>
                  </a:lnTo>
                  <a:lnTo>
                    <a:pt x="77" y="331"/>
                  </a:lnTo>
                  <a:lnTo>
                    <a:pt x="85" y="335"/>
                  </a:lnTo>
                  <a:lnTo>
                    <a:pt x="92" y="340"/>
                  </a:lnTo>
                  <a:lnTo>
                    <a:pt x="99" y="345"/>
                  </a:lnTo>
                  <a:lnTo>
                    <a:pt x="107" y="349"/>
                  </a:lnTo>
                  <a:lnTo>
                    <a:pt x="113" y="353"/>
                  </a:lnTo>
                  <a:lnTo>
                    <a:pt x="119" y="356"/>
                  </a:lnTo>
                  <a:lnTo>
                    <a:pt x="121" y="357"/>
                  </a:lnTo>
                  <a:lnTo>
                    <a:pt x="124" y="357"/>
                  </a:lnTo>
                  <a:lnTo>
                    <a:pt x="129" y="356"/>
                  </a:lnTo>
                  <a:lnTo>
                    <a:pt x="132" y="355"/>
                  </a:lnTo>
                  <a:lnTo>
                    <a:pt x="134" y="353"/>
                  </a:lnTo>
                  <a:lnTo>
                    <a:pt x="136" y="350"/>
                  </a:lnTo>
                  <a:lnTo>
                    <a:pt x="138" y="347"/>
                  </a:lnTo>
                  <a:lnTo>
                    <a:pt x="140" y="343"/>
                  </a:lnTo>
                  <a:lnTo>
                    <a:pt x="142" y="338"/>
                  </a:lnTo>
                  <a:lnTo>
                    <a:pt x="142" y="142"/>
                  </a:lnTo>
                  <a:lnTo>
                    <a:pt x="414" y="142"/>
                  </a:lnTo>
                  <a:lnTo>
                    <a:pt x="421" y="139"/>
                  </a:lnTo>
                  <a:lnTo>
                    <a:pt x="426" y="137"/>
                  </a:lnTo>
                  <a:lnTo>
                    <a:pt x="430" y="134"/>
                  </a:lnTo>
                  <a:lnTo>
                    <a:pt x="432" y="130"/>
                  </a:lnTo>
                  <a:lnTo>
                    <a:pt x="434" y="127"/>
                  </a:lnTo>
                  <a:lnTo>
                    <a:pt x="435" y="123"/>
                  </a:lnTo>
                  <a:lnTo>
                    <a:pt x="434" y="120"/>
                  </a:lnTo>
                  <a:lnTo>
                    <a:pt x="433" y="116"/>
                  </a:lnTo>
                  <a:lnTo>
                    <a:pt x="429" y="108"/>
                  </a:lnTo>
                  <a:lnTo>
                    <a:pt x="424" y="100"/>
                  </a:lnTo>
                  <a:lnTo>
                    <a:pt x="418" y="92"/>
                  </a:lnTo>
                  <a:lnTo>
                    <a:pt x="413" y="84"/>
                  </a:lnTo>
                  <a:lnTo>
                    <a:pt x="409" y="77"/>
                  </a:lnTo>
                  <a:lnTo>
                    <a:pt x="406" y="71"/>
                  </a:lnTo>
                  <a:lnTo>
                    <a:pt x="405" y="67"/>
                  </a:lnTo>
                  <a:lnTo>
                    <a:pt x="404" y="64"/>
                  </a:lnTo>
                  <a:lnTo>
                    <a:pt x="403" y="58"/>
                  </a:lnTo>
                  <a:lnTo>
                    <a:pt x="403" y="52"/>
                  </a:lnTo>
                  <a:lnTo>
                    <a:pt x="404" y="46"/>
                  </a:lnTo>
                  <a:lnTo>
                    <a:pt x="406" y="39"/>
                  </a:lnTo>
                  <a:lnTo>
                    <a:pt x="408" y="34"/>
                  </a:lnTo>
                  <a:lnTo>
                    <a:pt x="411" y="29"/>
                  </a:lnTo>
                  <a:lnTo>
                    <a:pt x="415" y="25"/>
                  </a:lnTo>
                  <a:lnTo>
                    <a:pt x="419" y="21"/>
                  </a:lnTo>
                  <a:lnTo>
                    <a:pt x="424" y="17"/>
                  </a:lnTo>
                  <a:lnTo>
                    <a:pt x="430" y="13"/>
                  </a:lnTo>
                  <a:lnTo>
                    <a:pt x="435" y="10"/>
                  </a:lnTo>
                  <a:lnTo>
                    <a:pt x="443" y="7"/>
                  </a:lnTo>
                  <a:lnTo>
                    <a:pt x="449" y="5"/>
                  </a:lnTo>
                  <a:lnTo>
                    <a:pt x="456" y="3"/>
                  </a:lnTo>
                  <a:lnTo>
                    <a:pt x="463" y="1"/>
                  </a:lnTo>
                  <a:lnTo>
                    <a:pt x="470" y="0"/>
                  </a:lnTo>
                  <a:lnTo>
                    <a:pt x="477" y="0"/>
                  </a:lnTo>
                  <a:lnTo>
                    <a:pt x="485" y="0"/>
                  </a:lnTo>
                  <a:lnTo>
                    <a:pt x="492" y="0"/>
                  </a:lnTo>
                  <a:lnTo>
                    <a:pt x="499" y="1"/>
                  </a:lnTo>
                  <a:lnTo>
                    <a:pt x="506" y="2"/>
                  </a:lnTo>
                  <a:lnTo>
                    <a:pt x="513" y="4"/>
                  </a:lnTo>
                  <a:lnTo>
                    <a:pt x="520" y="6"/>
                  </a:lnTo>
                  <a:lnTo>
                    <a:pt x="525" y="8"/>
                  </a:lnTo>
                  <a:lnTo>
                    <a:pt x="528" y="9"/>
                  </a:lnTo>
                  <a:lnTo>
                    <a:pt x="534" y="13"/>
                  </a:lnTo>
                  <a:lnTo>
                    <a:pt x="540" y="17"/>
                  </a:lnTo>
                  <a:lnTo>
                    <a:pt x="545" y="21"/>
                  </a:lnTo>
                  <a:lnTo>
                    <a:pt x="548" y="24"/>
                  </a:lnTo>
                  <a:lnTo>
                    <a:pt x="550" y="26"/>
                  </a:lnTo>
                  <a:lnTo>
                    <a:pt x="555" y="32"/>
                  </a:lnTo>
                  <a:lnTo>
                    <a:pt x="558" y="37"/>
                  </a:lnTo>
                  <a:lnTo>
                    <a:pt x="560" y="42"/>
                  </a:lnTo>
                  <a:lnTo>
                    <a:pt x="561" y="48"/>
                  </a:lnTo>
                  <a:lnTo>
                    <a:pt x="561" y="55"/>
                  </a:lnTo>
                  <a:lnTo>
                    <a:pt x="560" y="61"/>
                  </a:lnTo>
                  <a:lnTo>
                    <a:pt x="559" y="64"/>
                  </a:lnTo>
                  <a:lnTo>
                    <a:pt x="558" y="68"/>
                  </a:lnTo>
                  <a:lnTo>
                    <a:pt x="554" y="75"/>
                  </a:lnTo>
                  <a:lnTo>
                    <a:pt x="552" y="79"/>
                  </a:lnTo>
                  <a:lnTo>
                    <a:pt x="550" y="83"/>
                  </a:lnTo>
                  <a:lnTo>
                    <a:pt x="540" y="96"/>
                  </a:lnTo>
                  <a:lnTo>
                    <a:pt x="534" y="106"/>
                  </a:lnTo>
                  <a:lnTo>
                    <a:pt x="531" y="111"/>
                  </a:lnTo>
                  <a:lnTo>
                    <a:pt x="529" y="115"/>
                  </a:lnTo>
                  <a:lnTo>
                    <a:pt x="527" y="119"/>
                  </a:lnTo>
                  <a:lnTo>
                    <a:pt x="527" y="123"/>
                  </a:lnTo>
                  <a:lnTo>
                    <a:pt x="527" y="127"/>
                  </a:lnTo>
                  <a:lnTo>
                    <a:pt x="527" y="129"/>
                  </a:lnTo>
                  <a:lnTo>
                    <a:pt x="528" y="130"/>
                  </a:lnTo>
                  <a:lnTo>
                    <a:pt x="530" y="132"/>
                  </a:lnTo>
                  <a:lnTo>
                    <a:pt x="531" y="134"/>
                  </a:lnTo>
                  <a:lnTo>
                    <a:pt x="535" y="137"/>
                  </a:lnTo>
                  <a:lnTo>
                    <a:pt x="538" y="138"/>
                  </a:lnTo>
                  <a:lnTo>
                    <a:pt x="541" y="140"/>
                  </a:lnTo>
                  <a:lnTo>
                    <a:pt x="548" y="142"/>
                  </a:lnTo>
                  <a:lnTo>
                    <a:pt x="822" y="142"/>
                  </a:lnTo>
                  <a:lnTo>
                    <a:pt x="822" y="667"/>
                  </a:lnTo>
                  <a:lnTo>
                    <a:pt x="142" y="667"/>
                  </a:lnTo>
                  <a:lnTo>
                    <a:pt x="142" y="470"/>
                  </a:lnTo>
                  <a:lnTo>
                    <a:pt x="138" y="460"/>
                  </a:lnTo>
                  <a:lnTo>
                    <a:pt x="136" y="456"/>
                  </a:lnTo>
                  <a:lnTo>
                    <a:pt x="134" y="454"/>
                  </a:lnTo>
                  <a:lnTo>
                    <a:pt x="132" y="451"/>
                  </a:lnTo>
                  <a:lnTo>
                    <a:pt x="129" y="450"/>
                  </a:lnTo>
                  <a:lnTo>
                    <a:pt x="127" y="449"/>
                  </a:lnTo>
                  <a:lnTo>
                    <a:pt x="124" y="449"/>
                  </a:lnTo>
                  <a:lnTo>
                    <a:pt x="121" y="450"/>
                  </a:lnTo>
                  <a:lnTo>
                    <a:pt x="118" y="451"/>
                  </a:lnTo>
                  <a:lnTo>
                    <a:pt x="112" y="454"/>
                  </a:lnTo>
                  <a:lnTo>
                    <a:pt x="106" y="458"/>
                  </a:lnTo>
                  <a:lnTo>
                    <a:pt x="98" y="463"/>
                  </a:lnTo>
                  <a:lnTo>
                    <a:pt x="83" y="473"/>
                  </a:lnTo>
                  <a:lnTo>
                    <a:pt x="75" y="478"/>
                  </a:lnTo>
                  <a:lnTo>
                    <a:pt x="72" y="480"/>
                  </a:lnTo>
                  <a:lnTo>
                    <a:pt x="68" y="481"/>
                  </a:lnTo>
                  <a:lnTo>
                    <a:pt x="59" y="484"/>
                  </a:lnTo>
                  <a:lnTo>
                    <a:pt x="55" y="484"/>
                  </a:lnTo>
                  <a:lnTo>
                    <a:pt x="51" y="484"/>
                  </a:lnTo>
                  <a:lnTo>
                    <a:pt x="47" y="483"/>
                  </a:lnTo>
                  <a:lnTo>
                    <a:pt x="42" y="482"/>
                  </a:lnTo>
                  <a:lnTo>
                    <a:pt x="38" y="480"/>
                  </a:lnTo>
                  <a:lnTo>
                    <a:pt x="34" y="478"/>
                  </a:lnTo>
                  <a:lnTo>
                    <a:pt x="26" y="471"/>
                  </a:lnTo>
                  <a:lnTo>
                    <a:pt x="22" y="467"/>
                  </a:lnTo>
                  <a:lnTo>
                    <a:pt x="19" y="463"/>
                  </a:lnTo>
                  <a:lnTo>
                    <a:pt x="12" y="455"/>
                  </a:lnTo>
                  <a:lnTo>
                    <a:pt x="10" y="450"/>
                  </a:lnTo>
                  <a:lnTo>
                    <a:pt x="8" y="446"/>
                  </a:lnTo>
                  <a:lnTo>
                    <a:pt x="4" y="435"/>
                  </a:lnTo>
                  <a:lnTo>
                    <a:pt x="3" y="429"/>
                  </a:lnTo>
                  <a:lnTo>
                    <a:pt x="2" y="424"/>
                  </a:lnTo>
                  <a:lnTo>
                    <a:pt x="1" y="414"/>
                  </a:lnTo>
                  <a:lnTo>
                    <a:pt x="0" y="403"/>
                  </a:lnTo>
                  <a:lnTo>
                    <a:pt x="1" y="392"/>
                  </a:lnTo>
                  <a:lnTo>
                    <a:pt x="3" y="382"/>
                  </a:lnTo>
                  <a:lnTo>
                    <a:pt x="6" y="371"/>
                  </a:lnTo>
                  <a:lnTo>
                    <a:pt x="7" y="366"/>
                  </a:lnTo>
                  <a:lnTo>
                    <a:pt x="9" y="361"/>
                  </a:lnTo>
                  <a:lnTo>
                    <a:pt x="14" y="352"/>
                  </a:lnTo>
                  <a:lnTo>
                    <a:pt x="18" y="348"/>
                  </a:lnTo>
                  <a:lnTo>
                    <a:pt x="21" y="344"/>
                  </a:lnTo>
                  <a:lnTo>
                    <a:pt x="27" y="337"/>
                  </a:lnTo>
                  <a:lnTo>
                    <a:pt x="31" y="334"/>
                  </a:lnTo>
                  <a:lnTo>
                    <a:pt x="35" y="332"/>
                  </a:lnTo>
                  <a:close/>
                </a:path>
              </a:pathLst>
            </a:custGeom>
            <a:grpFill/>
            <a:ln w="6350" cmpd="sng">
              <a:solidFill>
                <a:schemeClr val="accent3"/>
              </a:solidFill>
              <a:round/>
              <a:headEnd/>
              <a:tailEnd/>
            </a:ln>
          </p:spPr>
          <p:txBody>
            <a:bodyPr/>
            <a:lstStyle/>
            <a:p>
              <a:pPr marL="0" marR="0" lvl="0" indent="0" algn="l" defTabSz="685808" rtl="0" eaLnBrk="1" fontAlgn="auto" latinLnBrk="0" hangingPunct="1">
                <a:lnSpc>
                  <a:spcPct val="100000"/>
                </a:lnSpc>
                <a:spcBef>
                  <a:spcPts val="0"/>
                </a:spcBef>
                <a:spcAft>
                  <a:spcPts val="0"/>
                </a:spcAft>
                <a:buClrTx/>
                <a:buSzTx/>
                <a:buFontTx/>
                <a:buNone/>
                <a:tabLst/>
                <a:defRPr/>
              </a:pPr>
              <a:endParaRPr kumimoji="0" lang="en-US" sz="1000" u="none" strike="noStrike" kern="0" cap="none" spc="0" normalizeH="0" baseline="0" noProof="0" dirty="0">
                <a:ln>
                  <a:noFill/>
                </a:ln>
                <a:solidFill>
                  <a:srgbClr val="000000"/>
                </a:solidFill>
                <a:effectLst/>
                <a:uLnTx/>
                <a:uFillTx/>
                <a:latin typeface="Arial Narrow" panose="020B0604020202020204" pitchFamily="34" charset="0"/>
                <a:cs typeface="Arial Narrow" panose="020B0604020202020204" pitchFamily="34" charset="0"/>
              </a:endParaRPr>
            </a:p>
          </p:txBody>
        </p:sp>
        <p:sp>
          <p:nvSpPr>
            <p:cNvPr id="33" name="Text Box 3"/>
            <p:cNvSpPr txBox="1">
              <a:spLocks noChangeArrowheads="1"/>
            </p:cNvSpPr>
            <p:nvPr/>
          </p:nvSpPr>
          <p:spPr bwMode="auto">
            <a:xfrm>
              <a:off x="5858011" y="1486150"/>
              <a:ext cx="870347" cy="230832"/>
            </a:xfrm>
            <a:prstGeom prst="rect">
              <a:avLst/>
            </a:prstGeom>
            <a:grpFill/>
            <a:ln w="9525">
              <a:solidFill>
                <a:schemeClr val="accent3"/>
              </a:solidFill>
              <a:miter lim="800000"/>
              <a:headEnd/>
              <a:tailEnd/>
            </a:ln>
          </p:spPr>
          <p:txBody>
            <a:bodyPr lIns="34290" rIns="34290" anchor="ctr" anchorCtr="1">
              <a:spAutoFit/>
            </a:bodyPr>
            <a:lstStyle>
              <a:lvl1pPr>
                <a:defRPr sz="1400">
                  <a:solidFill>
                    <a:schemeClr val="tx1"/>
                  </a:solidFill>
                  <a:latin typeface="Arial" charset="0"/>
                  <a:ea typeface="ＭＳ Ｐゴシック" charset="-128"/>
                </a:defRPr>
              </a:lvl1pPr>
              <a:lvl2pPr marL="742950" indent="-285750">
                <a:defRPr sz="1400">
                  <a:solidFill>
                    <a:schemeClr val="tx1"/>
                  </a:solidFill>
                  <a:latin typeface="Arial" charset="0"/>
                  <a:ea typeface="ＭＳ Ｐゴシック" charset="-128"/>
                </a:defRPr>
              </a:lvl2pPr>
              <a:lvl3pPr marL="1143000" indent="-228600">
                <a:defRPr sz="1400">
                  <a:solidFill>
                    <a:schemeClr val="tx1"/>
                  </a:solidFill>
                  <a:latin typeface="Arial" charset="0"/>
                  <a:ea typeface="ＭＳ Ｐゴシック" charset="-128"/>
                </a:defRPr>
              </a:lvl3pPr>
              <a:lvl4pPr marL="1600200" indent="-228600">
                <a:defRPr sz="1400">
                  <a:solidFill>
                    <a:schemeClr val="tx1"/>
                  </a:solidFill>
                  <a:latin typeface="Arial" charset="0"/>
                  <a:ea typeface="ＭＳ Ｐゴシック" charset="-128"/>
                </a:defRPr>
              </a:lvl4pPr>
              <a:lvl5pPr marL="2057400" indent="-228600">
                <a:defRPr sz="1400">
                  <a:solidFill>
                    <a:schemeClr val="tx1"/>
                  </a:solidFill>
                  <a:latin typeface="Arial" charset="0"/>
                  <a:ea typeface="ＭＳ Ｐゴシック" charset="-128"/>
                </a:defRPr>
              </a:lvl5pPr>
              <a:lvl6pPr marL="2514600" indent="-228600" eaLnBrk="0" fontAlgn="base" hangingPunct="0">
                <a:spcBef>
                  <a:spcPct val="0"/>
                </a:spcBef>
                <a:spcAft>
                  <a:spcPct val="0"/>
                </a:spcAft>
                <a:defRPr sz="1400">
                  <a:solidFill>
                    <a:schemeClr val="tx1"/>
                  </a:solidFill>
                  <a:latin typeface="Arial" charset="0"/>
                  <a:ea typeface="ＭＳ Ｐゴシック" charset="-128"/>
                </a:defRPr>
              </a:lvl6pPr>
              <a:lvl7pPr marL="2971800" indent="-228600" eaLnBrk="0" fontAlgn="base" hangingPunct="0">
                <a:spcBef>
                  <a:spcPct val="0"/>
                </a:spcBef>
                <a:spcAft>
                  <a:spcPct val="0"/>
                </a:spcAft>
                <a:defRPr sz="1400">
                  <a:solidFill>
                    <a:schemeClr val="tx1"/>
                  </a:solidFill>
                  <a:latin typeface="Arial" charset="0"/>
                  <a:ea typeface="ＭＳ Ｐゴシック" charset="-128"/>
                </a:defRPr>
              </a:lvl7pPr>
              <a:lvl8pPr marL="3429000" indent="-228600" eaLnBrk="0" fontAlgn="base" hangingPunct="0">
                <a:spcBef>
                  <a:spcPct val="0"/>
                </a:spcBef>
                <a:spcAft>
                  <a:spcPct val="0"/>
                </a:spcAft>
                <a:defRPr sz="1400">
                  <a:solidFill>
                    <a:schemeClr val="tx1"/>
                  </a:solidFill>
                  <a:latin typeface="Arial" charset="0"/>
                  <a:ea typeface="ＭＳ Ｐゴシック" charset="-128"/>
                </a:defRPr>
              </a:lvl8pPr>
              <a:lvl9pPr marL="3886200" indent="-228600" eaLnBrk="0" fontAlgn="base" hangingPunct="0">
                <a:spcBef>
                  <a:spcPct val="0"/>
                </a:spcBef>
                <a:spcAft>
                  <a:spcPct val="0"/>
                </a:spcAft>
                <a:defRPr sz="1400">
                  <a:solidFill>
                    <a:schemeClr val="tx1"/>
                  </a:solidFill>
                  <a:latin typeface="Arial" charset="0"/>
                  <a:ea typeface="ＭＳ Ｐゴシック" charset="-128"/>
                </a:defRPr>
              </a:lvl9pPr>
            </a:lstStyle>
            <a:p>
              <a:pPr marL="0" marR="0" lvl="0" indent="0" algn="ctr" defTabSz="685808" rtl="0" eaLnBrk="1" fontAlgn="auto" latinLnBrk="0" hangingPunct="1">
                <a:lnSpc>
                  <a:spcPct val="90000"/>
                </a:lnSpc>
                <a:spcBef>
                  <a:spcPts val="0"/>
                </a:spcBef>
                <a:spcAft>
                  <a:spcPts val="0"/>
                </a:spcAft>
                <a:buClr>
                  <a:srgbClr val="000000"/>
                </a:buClr>
                <a:buSzTx/>
                <a:buFontTx/>
                <a:buNone/>
                <a:tabLst/>
                <a:defRPr/>
              </a:pPr>
              <a:r>
                <a:rPr kumimoji="0" lang="en-US" altLang="en-US" sz="1000" u="none" strike="noStrike" kern="0" cap="none" spc="0" normalizeH="0" baseline="0" noProof="0" dirty="0">
                  <a:ln>
                    <a:noFill/>
                  </a:ln>
                  <a:solidFill>
                    <a:srgbClr val="000000"/>
                  </a:solidFill>
                  <a:effectLst/>
                  <a:uLnTx/>
                  <a:uFillTx/>
                  <a:latin typeface="Arial Narrow" panose="020B0604020202020204" pitchFamily="34" charset="0"/>
                  <a:ea typeface="MS PGothic" charset="-128"/>
                  <a:cs typeface="Arial Narrow" panose="020B0604020202020204" pitchFamily="34" charset="0"/>
                </a:rPr>
                <a:t>Relevance</a:t>
              </a:r>
            </a:p>
          </p:txBody>
        </p:sp>
      </p:grpSp>
      <p:grpSp>
        <p:nvGrpSpPr>
          <p:cNvPr id="25" name="Group 4" descr="puzzle piece with text box"/>
          <p:cNvGrpSpPr/>
          <p:nvPr/>
        </p:nvGrpSpPr>
        <p:grpSpPr>
          <a:xfrm>
            <a:off x="7161417" y="285826"/>
            <a:ext cx="1151335" cy="1233488"/>
            <a:chOff x="7764065" y="854550"/>
            <a:chExt cx="1151335" cy="1233488"/>
          </a:xfrm>
          <a:solidFill>
            <a:schemeClr val="accent5"/>
          </a:solidFill>
        </p:grpSpPr>
        <p:sp>
          <p:nvSpPr>
            <p:cNvPr id="26" name="Freeform 4">
              <a:extLst>
                <a:ext uri="{C183D7F6-B498-43B3-948B-1728B52AA6E4}">
                  <adec:decorative xmlns:adec="http://schemas.microsoft.com/office/drawing/2017/decorative" val="1"/>
                </a:ext>
              </a:extLst>
            </p:cNvPr>
            <p:cNvSpPr>
              <a:spLocks/>
            </p:cNvSpPr>
            <p:nvPr/>
          </p:nvSpPr>
          <p:spPr bwMode="gray">
            <a:xfrm>
              <a:off x="7764065" y="854550"/>
              <a:ext cx="1151335" cy="1233488"/>
            </a:xfrm>
            <a:custGeom>
              <a:avLst/>
              <a:gdLst>
                <a:gd name="T0" fmla="*/ 2147483646 w 674"/>
                <a:gd name="T1" fmla="*/ 2147483646 h 667"/>
                <a:gd name="T2" fmla="*/ 2147483646 w 674"/>
                <a:gd name="T3" fmla="*/ 2147483646 h 667"/>
                <a:gd name="T4" fmla="*/ 2147483646 w 674"/>
                <a:gd name="T5" fmla="*/ 2147483646 h 667"/>
                <a:gd name="T6" fmla="*/ 2147483646 w 674"/>
                <a:gd name="T7" fmla="*/ 2147483646 h 667"/>
                <a:gd name="T8" fmla="*/ 2147483646 w 674"/>
                <a:gd name="T9" fmla="*/ 2147483646 h 667"/>
                <a:gd name="T10" fmla="*/ 2147483646 w 674"/>
                <a:gd name="T11" fmla="*/ 2147483646 h 667"/>
                <a:gd name="T12" fmla="*/ 2147483646 w 674"/>
                <a:gd name="T13" fmla="*/ 2147483646 h 667"/>
                <a:gd name="T14" fmla="*/ 2147483646 w 674"/>
                <a:gd name="T15" fmla="*/ 2147483646 h 667"/>
                <a:gd name="T16" fmla="*/ 2147483646 w 674"/>
                <a:gd name="T17" fmla="*/ 2147483646 h 667"/>
                <a:gd name="T18" fmla="*/ 2147483646 w 674"/>
                <a:gd name="T19" fmla="*/ 2147483646 h 667"/>
                <a:gd name="T20" fmla="*/ 2147483646 w 674"/>
                <a:gd name="T21" fmla="*/ 2147483646 h 667"/>
                <a:gd name="T22" fmla="*/ 2147483646 w 674"/>
                <a:gd name="T23" fmla="*/ 2147483646 h 667"/>
                <a:gd name="T24" fmla="*/ 2147483646 w 674"/>
                <a:gd name="T25" fmla="*/ 0 h 667"/>
                <a:gd name="T26" fmla="*/ 2147483646 w 674"/>
                <a:gd name="T27" fmla="*/ 2147483646 h 667"/>
                <a:gd name="T28" fmla="*/ 2147483646 w 674"/>
                <a:gd name="T29" fmla="*/ 2147483646 h 667"/>
                <a:gd name="T30" fmla="*/ 2147483646 w 674"/>
                <a:gd name="T31" fmla="*/ 2147483646 h 667"/>
                <a:gd name="T32" fmla="*/ 2147483646 w 674"/>
                <a:gd name="T33" fmla="*/ 2147483646 h 667"/>
                <a:gd name="T34" fmla="*/ 2147483646 w 674"/>
                <a:gd name="T35" fmla="*/ 2147483646 h 667"/>
                <a:gd name="T36" fmla="*/ 2147483646 w 674"/>
                <a:gd name="T37" fmla="*/ 2147483646 h 667"/>
                <a:gd name="T38" fmla="*/ 2147483646 w 674"/>
                <a:gd name="T39" fmla="*/ 2147483646 h 667"/>
                <a:gd name="T40" fmla="*/ 2147483646 w 674"/>
                <a:gd name="T41" fmla="*/ 2147483646 h 667"/>
                <a:gd name="T42" fmla="*/ 2147483646 w 674"/>
                <a:gd name="T43" fmla="*/ 2147483646 h 667"/>
                <a:gd name="T44" fmla="*/ 2147483646 w 674"/>
                <a:gd name="T45" fmla="*/ 2147483646 h 667"/>
                <a:gd name="T46" fmla="*/ 2147483646 w 674"/>
                <a:gd name="T47" fmla="*/ 2147483646 h 667"/>
                <a:gd name="T48" fmla="*/ 2147483646 w 674"/>
                <a:gd name="T49" fmla="*/ 2147483646 h 667"/>
                <a:gd name="T50" fmla="*/ 2147483646 w 674"/>
                <a:gd name="T51" fmla="*/ 2147483646 h 667"/>
                <a:gd name="T52" fmla="*/ 2147483646 w 674"/>
                <a:gd name="T53" fmla="*/ 2147483646 h 667"/>
                <a:gd name="T54" fmla="*/ 2147483646 w 674"/>
                <a:gd name="T55" fmla="*/ 2147483646 h 667"/>
                <a:gd name="T56" fmla="*/ 2147483646 w 674"/>
                <a:gd name="T57" fmla="*/ 2147483646 h 667"/>
                <a:gd name="T58" fmla="*/ 2147483646 w 674"/>
                <a:gd name="T59" fmla="*/ 2147483646 h 667"/>
                <a:gd name="T60" fmla="*/ 2147483646 w 674"/>
                <a:gd name="T61" fmla="*/ 2147483646 h 667"/>
                <a:gd name="T62" fmla="*/ 2147483646 w 674"/>
                <a:gd name="T63" fmla="*/ 2147483646 h 667"/>
                <a:gd name="T64" fmla="*/ 2147483646 w 674"/>
                <a:gd name="T65" fmla="*/ 2147483646 h 667"/>
                <a:gd name="T66" fmla="*/ 2147483646 w 674"/>
                <a:gd name="T67" fmla="*/ 2147483646 h 667"/>
                <a:gd name="T68" fmla="*/ 2147483646 w 674"/>
                <a:gd name="T69" fmla="*/ 2147483646 h 667"/>
                <a:gd name="T70" fmla="*/ 2147483646 w 674"/>
                <a:gd name="T71" fmla="*/ 2147483646 h 667"/>
                <a:gd name="T72" fmla="*/ 2147483646 w 674"/>
                <a:gd name="T73" fmla="*/ 2147483646 h 667"/>
                <a:gd name="T74" fmla="*/ 2147483646 w 674"/>
                <a:gd name="T75" fmla="*/ 2147483646 h 667"/>
                <a:gd name="T76" fmla="*/ 2147483646 w 674"/>
                <a:gd name="T77" fmla="*/ 2147483646 h 667"/>
                <a:gd name="T78" fmla="*/ 2147483646 w 674"/>
                <a:gd name="T79" fmla="*/ 2147483646 h 667"/>
                <a:gd name="T80" fmla="*/ 2147483646 w 674"/>
                <a:gd name="T81" fmla="*/ 2147483646 h 667"/>
                <a:gd name="T82" fmla="*/ 2147483646 w 674"/>
                <a:gd name="T83" fmla="*/ 2147483646 h 667"/>
                <a:gd name="T84" fmla="*/ 2147483646 w 674"/>
                <a:gd name="T85" fmla="*/ 2147483646 h 667"/>
                <a:gd name="T86" fmla="*/ 2147483646 w 674"/>
                <a:gd name="T87" fmla="*/ 2147483646 h 667"/>
                <a:gd name="T88" fmla="*/ 2147483646 w 674"/>
                <a:gd name="T89" fmla="*/ 2147483646 h 667"/>
                <a:gd name="T90" fmla="*/ 2147483646 w 674"/>
                <a:gd name="T91" fmla="*/ 2147483646 h 667"/>
                <a:gd name="T92" fmla="*/ 2147483646 w 674"/>
                <a:gd name="T93" fmla="*/ 2147483646 h 667"/>
                <a:gd name="T94" fmla="*/ 2147483646 w 674"/>
                <a:gd name="T95" fmla="*/ 2147483646 h 667"/>
                <a:gd name="T96" fmla="*/ 2147483646 w 674"/>
                <a:gd name="T97" fmla="*/ 2147483646 h 667"/>
                <a:gd name="T98" fmla="*/ 2147483646 w 674"/>
                <a:gd name="T99" fmla="*/ 2147483646 h 66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4"/>
                <a:gd name="T151" fmla="*/ 0 h 667"/>
                <a:gd name="T152" fmla="*/ 674 w 674"/>
                <a:gd name="T153" fmla="*/ 667 h 66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4" h="667">
                  <a:moveTo>
                    <a:pt x="0" y="142"/>
                  </a:moveTo>
                  <a:lnTo>
                    <a:pt x="270" y="142"/>
                  </a:lnTo>
                  <a:lnTo>
                    <a:pt x="275" y="140"/>
                  </a:lnTo>
                  <a:lnTo>
                    <a:pt x="279" y="138"/>
                  </a:lnTo>
                  <a:lnTo>
                    <a:pt x="283" y="136"/>
                  </a:lnTo>
                  <a:lnTo>
                    <a:pt x="285" y="134"/>
                  </a:lnTo>
                  <a:lnTo>
                    <a:pt x="287" y="131"/>
                  </a:lnTo>
                  <a:lnTo>
                    <a:pt x="289" y="129"/>
                  </a:lnTo>
                  <a:lnTo>
                    <a:pt x="289" y="126"/>
                  </a:lnTo>
                  <a:lnTo>
                    <a:pt x="290" y="124"/>
                  </a:lnTo>
                  <a:lnTo>
                    <a:pt x="289" y="121"/>
                  </a:lnTo>
                  <a:lnTo>
                    <a:pt x="289" y="118"/>
                  </a:lnTo>
                  <a:lnTo>
                    <a:pt x="286" y="113"/>
                  </a:lnTo>
                  <a:lnTo>
                    <a:pt x="282" y="105"/>
                  </a:lnTo>
                  <a:lnTo>
                    <a:pt x="277" y="99"/>
                  </a:lnTo>
                  <a:lnTo>
                    <a:pt x="268" y="85"/>
                  </a:lnTo>
                  <a:lnTo>
                    <a:pt x="263" y="77"/>
                  </a:lnTo>
                  <a:lnTo>
                    <a:pt x="262" y="73"/>
                  </a:lnTo>
                  <a:lnTo>
                    <a:pt x="260" y="69"/>
                  </a:lnTo>
                  <a:lnTo>
                    <a:pt x="259" y="65"/>
                  </a:lnTo>
                  <a:lnTo>
                    <a:pt x="258" y="61"/>
                  </a:lnTo>
                  <a:lnTo>
                    <a:pt x="258" y="57"/>
                  </a:lnTo>
                  <a:lnTo>
                    <a:pt x="258" y="52"/>
                  </a:lnTo>
                  <a:lnTo>
                    <a:pt x="259" y="48"/>
                  </a:lnTo>
                  <a:lnTo>
                    <a:pt x="260" y="43"/>
                  </a:lnTo>
                  <a:lnTo>
                    <a:pt x="262" y="38"/>
                  </a:lnTo>
                  <a:lnTo>
                    <a:pt x="264" y="33"/>
                  </a:lnTo>
                  <a:lnTo>
                    <a:pt x="267" y="29"/>
                  </a:lnTo>
                  <a:lnTo>
                    <a:pt x="270" y="26"/>
                  </a:lnTo>
                  <a:lnTo>
                    <a:pt x="273" y="22"/>
                  </a:lnTo>
                  <a:lnTo>
                    <a:pt x="277" y="19"/>
                  </a:lnTo>
                  <a:lnTo>
                    <a:pt x="285" y="14"/>
                  </a:lnTo>
                  <a:lnTo>
                    <a:pt x="294" y="9"/>
                  </a:lnTo>
                  <a:lnTo>
                    <a:pt x="299" y="7"/>
                  </a:lnTo>
                  <a:lnTo>
                    <a:pt x="304" y="5"/>
                  </a:lnTo>
                  <a:lnTo>
                    <a:pt x="314" y="2"/>
                  </a:lnTo>
                  <a:lnTo>
                    <a:pt x="325" y="1"/>
                  </a:lnTo>
                  <a:lnTo>
                    <a:pt x="335" y="0"/>
                  </a:lnTo>
                  <a:lnTo>
                    <a:pt x="346" y="0"/>
                  </a:lnTo>
                  <a:lnTo>
                    <a:pt x="357" y="1"/>
                  </a:lnTo>
                  <a:lnTo>
                    <a:pt x="367" y="4"/>
                  </a:lnTo>
                  <a:lnTo>
                    <a:pt x="377" y="7"/>
                  </a:lnTo>
                  <a:lnTo>
                    <a:pt x="383" y="9"/>
                  </a:lnTo>
                  <a:lnTo>
                    <a:pt x="388" y="12"/>
                  </a:lnTo>
                  <a:lnTo>
                    <a:pt x="392" y="14"/>
                  </a:lnTo>
                  <a:lnTo>
                    <a:pt x="396" y="17"/>
                  </a:lnTo>
                  <a:lnTo>
                    <a:pt x="400" y="21"/>
                  </a:lnTo>
                  <a:lnTo>
                    <a:pt x="404" y="24"/>
                  </a:lnTo>
                  <a:lnTo>
                    <a:pt x="407" y="28"/>
                  </a:lnTo>
                  <a:lnTo>
                    <a:pt x="410" y="32"/>
                  </a:lnTo>
                  <a:lnTo>
                    <a:pt x="413" y="37"/>
                  </a:lnTo>
                  <a:lnTo>
                    <a:pt x="415" y="41"/>
                  </a:lnTo>
                  <a:lnTo>
                    <a:pt x="416" y="46"/>
                  </a:lnTo>
                  <a:lnTo>
                    <a:pt x="417" y="51"/>
                  </a:lnTo>
                  <a:lnTo>
                    <a:pt x="417" y="55"/>
                  </a:lnTo>
                  <a:lnTo>
                    <a:pt x="416" y="59"/>
                  </a:lnTo>
                  <a:lnTo>
                    <a:pt x="414" y="67"/>
                  </a:lnTo>
                  <a:lnTo>
                    <a:pt x="410" y="75"/>
                  </a:lnTo>
                  <a:lnTo>
                    <a:pt x="406" y="83"/>
                  </a:lnTo>
                  <a:lnTo>
                    <a:pt x="395" y="98"/>
                  </a:lnTo>
                  <a:lnTo>
                    <a:pt x="390" y="104"/>
                  </a:lnTo>
                  <a:lnTo>
                    <a:pt x="386" y="112"/>
                  </a:lnTo>
                  <a:lnTo>
                    <a:pt x="383" y="118"/>
                  </a:lnTo>
                  <a:lnTo>
                    <a:pt x="382" y="121"/>
                  </a:lnTo>
                  <a:lnTo>
                    <a:pt x="382" y="124"/>
                  </a:lnTo>
                  <a:lnTo>
                    <a:pt x="382" y="126"/>
                  </a:lnTo>
                  <a:lnTo>
                    <a:pt x="383" y="129"/>
                  </a:lnTo>
                  <a:lnTo>
                    <a:pt x="384" y="132"/>
                  </a:lnTo>
                  <a:lnTo>
                    <a:pt x="386" y="134"/>
                  </a:lnTo>
                  <a:lnTo>
                    <a:pt x="389" y="136"/>
                  </a:lnTo>
                  <a:lnTo>
                    <a:pt x="393" y="138"/>
                  </a:lnTo>
                  <a:lnTo>
                    <a:pt x="397" y="140"/>
                  </a:lnTo>
                  <a:lnTo>
                    <a:pt x="403" y="142"/>
                  </a:lnTo>
                  <a:lnTo>
                    <a:pt x="674" y="142"/>
                  </a:lnTo>
                  <a:lnTo>
                    <a:pt x="674" y="336"/>
                  </a:lnTo>
                  <a:lnTo>
                    <a:pt x="672" y="342"/>
                  </a:lnTo>
                  <a:lnTo>
                    <a:pt x="670" y="346"/>
                  </a:lnTo>
                  <a:lnTo>
                    <a:pt x="668" y="350"/>
                  </a:lnTo>
                  <a:lnTo>
                    <a:pt x="666" y="352"/>
                  </a:lnTo>
                  <a:lnTo>
                    <a:pt x="664" y="355"/>
                  </a:lnTo>
                  <a:lnTo>
                    <a:pt x="661" y="356"/>
                  </a:lnTo>
                  <a:lnTo>
                    <a:pt x="659" y="357"/>
                  </a:lnTo>
                  <a:lnTo>
                    <a:pt x="656" y="357"/>
                  </a:lnTo>
                  <a:lnTo>
                    <a:pt x="653" y="357"/>
                  </a:lnTo>
                  <a:lnTo>
                    <a:pt x="651" y="356"/>
                  </a:lnTo>
                  <a:lnTo>
                    <a:pt x="645" y="353"/>
                  </a:lnTo>
                  <a:lnTo>
                    <a:pt x="639" y="350"/>
                  </a:lnTo>
                  <a:lnTo>
                    <a:pt x="631" y="345"/>
                  </a:lnTo>
                  <a:lnTo>
                    <a:pt x="624" y="340"/>
                  </a:lnTo>
                  <a:lnTo>
                    <a:pt x="617" y="335"/>
                  </a:lnTo>
                  <a:lnTo>
                    <a:pt x="609" y="331"/>
                  </a:lnTo>
                  <a:lnTo>
                    <a:pt x="601" y="328"/>
                  </a:lnTo>
                  <a:lnTo>
                    <a:pt x="597" y="326"/>
                  </a:lnTo>
                  <a:lnTo>
                    <a:pt x="593" y="325"/>
                  </a:lnTo>
                  <a:lnTo>
                    <a:pt x="589" y="325"/>
                  </a:lnTo>
                  <a:lnTo>
                    <a:pt x="585" y="325"/>
                  </a:lnTo>
                  <a:lnTo>
                    <a:pt x="580" y="326"/>
                  </a:lnTo>
                  <a:lnTo>
                    <a:pt x="576" y="327"/>
                  </a:lnTo>
                  <a:lnTo>
                    <a:pt x="571" y="329"/>
                  </a:lnTo>
                  <a:lnTo>
                    <a:pt x="566" y="332"/>
                  </a:lnTo>
                  <a:lnTo>
                    <a:pt x="562" y="334"/>
                  </a:lnTo>
                  <a:lnTo>
                    <a:pt x="559" y="337"/>
                  </a:lnTo>
                  <a:lnTo>
                    <a:pt x="555" y="341"/>
                  </a:lnTo>
                  <a:lnTo>
                    <a:pt x="552" y="344"/>
                  </a:lnTo>
                  <a:lnTo>
                    <a:pt x="546" y="352"/>
                  </a:lnTo>
                  <a:lnTo>
                    <a:pt x="541" y="361"/>
                  </a:lnTo>
                  <a:lnTo>
                    <a:pt x="539" y="366"/>
                  </a:lnTo>
                  <a:lnTo>
                    <a:pt x="537" y="371"/>
                  </a:lnTo>
                  <a:lnTo>
                    <a:pt x="534" y="382"/>
                  </a:lnTo>
                  <a:lnTo>
                    <a:pt x="533" y="392"/>
                  </a:lnTo>
                  <a:lnTo>
                    <a:pt x="532" y="397"/>
                  </a:lnTo>
                  <a:lnTo>
                    <a:pt x="532" y="403"/>
                  </a:lnTo>
                  <a:lnTo>
                    <a:pt x="532" y="414"/>
                  </a:lnTo>
                  <a:lnTo>
                    <a:pt x="533" y="424"/>
                  </a:lnTo>
                  <a:lnTo>
                    <a:pt x="536" y="435"/>
                  </a:lnTo>
                  <a:lnTo>
                    <a:pt x="539" y="446"/>
                  </a:lnTo>
                  <a:lnTo>
                    <a:pt x="541" y="450"/>
                  </a:lnTo>
                  <a:lnTo>
                    <a:pt x="544" y="455"/>
                  </a:lnTo>
                  <a:lnTo>
                    <a:pt x="546" y="459"/>
                  </a:lnTo>
                  <a:lnTo>
                    <a:pt x="550" y="463"/>
                  </a:lnTo>
                  <a:lnTo>
                    <a:pt x="554" y="467"/>
                  </a:lnTo>
                  <a:lnTo>
                    <a:pt x="557" y="471"/>
                  </a:lnTo>
                  <a:lnTo>
                    <a:pt x="561" y="475"/>
                  </a:lnTo>
                  <a:lnTo>
                    <a:pt x="565" y="478"/>
                  </a:lnTo>
                  <a:lnTo>
                    <a:pt x="570" y="480"/>
                  </a:lnTo>
                  <a:lnTo>
                    <a:pt x="574" y="482"/>
                  </a:lnTo>
                  <a:lnTo>
                    <a:pt x="578" y="483"/>
                  </a:lnTo>
                  <a:lnTo>
                    <a:pt x="583" y="484"/>
                  </a:lnTo>
                  <a:lnTo>
                    <a:pt x="587" y="484"/>
                  </a:lnTo>
                  <a:lnTo>
                    <a:pt x="591" y="484"/>
                  </a:lnTo>
                  <a:lnTo>
                    <a:pt x="599" y="481"/>
                  </a:lnTo>
                  <a:lnTo>
                    <a:pt x="603" y="480"/>
                  </a:lnTo>
                  <a:lnTo>
                    <a:pt x="607" y="477"/>
                  </a:lnTo>
                  <a:lnTo>
                    <a:pt x="615" y="473"/>
                  </a:lnTo>
                  <a:lnTo>
                    <a:pt x="630" y="462"/>
                  </a:lnTo>
                  <a:lnTo>
                    <a:pt x="638" y="457"/>
                  </a:lnTo>
                  <a:lnTo>
                    <a:pt x="644" y="453"/>
                  </a:lnTo>
                  <a:lnTo>
                    <a:pt x="647" y="452"/>
                  </a:lnTo>
                  <a:lnTo>
                    <a:pt x="650" y="450"/>
                  </a:lnTo>
                  <a:lnTo>
                    <a:pt x="653" y="450"/>
                  </a:lnTo>
                  <a:lnTo>
                    <a:pt x="656" y="449"/>
                  </a:lnTo>
                  <a:lnTo>
                    <a:pt x="659" y="450"/>
                  </a:lnTo>
                  <a:lnTo>
                    <a:pt x="661" y="450"/>
                  </a:lnTo>
                  <a:lnTo>
                    <a:pt x="664" y="452"/>
                  </a:lnTo>
                  <a:lnTo>
                    <a:pt x="666" y="454"/>
                  </a:lnTo>
                  <a:lnTo>
                    <a:pt x="668" y="457"/>
                  </a:lnTo>
                  <a:lnTo>
                    <a:pt x="671" y="461"/>
                  </a:lnTo>
                  <a:lnTo>
                    <a:pt x="673" y="465"/>
                  </a:lnTo>
                  <a:lnTo>
                    <a:pt x="674" y="471"/>
                  </a:lnTo>
                  <a:lnTo>
                    <a:pt x="674" y="667"/>
                  </a:lnTo>
                  <a:lnTo>
                    <a:pt x="0" y="667"/>
                  </a:lnTo>
                  <a:lnTo>
                    <a:pt x="0" y="142"/>
                  </a:lnTo>
                  <a:close/>
                </a:path>
              </a:pathLst>
            </a:custGeom>
            <a:grpFill/>
            <a:ln w="6350" cmpd="sng">
              <a:solidFill>
                <a:schemeClr val="accent5"/>
              </a:solidFill>
              <a:round/>
              <a:headEnd/>
              <a:tailEnd/>
            </a:ln>
          </p:spPr>
          <p:txBody>
            <a:bodyPr/>
            <a:lstStyle/>
            <a:p>
              <a:pPr marL="0" marR="0" lvl="0" indent="0" algn="l" defTabSz="685808" rtl="0" eaLnBrk="1" fontAlgn="auto" latinLnBrk="0" hangingPunct="1">
                <a:lnSpc>
                  <a:spcPct val="100000"/>
                </a:lnSpc>
                <a:spcBef>
                  <a:spcPts val="0"/>
                </a:spcBef>
                <a:spcAft>
                  <a:spcPts val="0"/>
                </a:spcAft>
                <a:buClrTx/>
                <a:buSzTx/>
                <a:buFontTx/>
                <a:buNone/>
                <a:tabLst/>
                <a:defRPr/>
              </a:pPr>
              <a:endParaRPr kumimoji="0" lang="en-US" sz="1000" u="none" strike="noStrike" kern="0" cap="none" spc="0" normalizeH="0" baseline="0" noProof="0" dirty="0">
                <a:ln>
                  <a:noFill/>
                </a:ln>
                <a:solidFill>
                  <a:srgbClr val="000000"/>
                </a:solidFill>
                <a:effectLst/>
                <a:uLnTx/>
                <a:uFillTx/>
                <a:latin typeface="Arial Narrow" panose="020B0604020202020204" pitchFamily="34" charset="0"/>
                <a:cs typeface="Arial Narrow" panose="020B0604020202020204" pitchFamily="34" charset="0"/>
              </a:endParaRPr>
            </a:p>
          </p:txBody>
        </p:sp>
        <p:sp>
          <p:nvSpPr>
            <p:cNvPr id="27" name="Text Box 4"/>
            <p:cNvSpPr txBox="1">
              <a:spLocks noChangeArrowheads="1"/>
            </p:cNvSpPr>
            <p:nvPr/>
          </p:nvSpPr>
          <p:spPr bwMode="auto">
            <a:xfrm>
              <a:off x="7791374" y="1486150"/>
              <a:ext cx="870347" cy="230832"/>
            </a:xfrm>
            <a:prstGeom prst="rect">
              <a:avLst/>
            </a:prstGeom>
            <a:grpFill/>
            <a:ln w="9525">
              <a:solidFill>
                <a:schemeClr val="accent5"/>
              </a:solidFill>
              <a:miter lim="800000"/>
              <a:headEnd/>
              <a:tailEnd/>
            </a:ln>
          </p:spPr>
          <p:txBody>
            <a:bodyPr lIns="34290" rIns="34290" anchor="ctr" anchorCtr="1">
              <a:spAutoFit/>
            </a:bodyPr>
            <a:lstStyle>
              <a:lvl1pPr>
                <a:defRPr sz="1400">
                  <a:solidFill>
                    <a:schemeClr val="tx1"/>
                  </a:solidFill>
                  <a:latin typeface="Arial" charset="0"/>
                  <a:ea typeface="ＭＳ Ｐゴシック" charset="-128"/>
                </a:defRPr>
              </a:lvl1pPr>
              <a:lvl2pPr marL="742950" indent="-285750">
                <a:defRPr sz="1400">
                  <a:solidFill>
                    <a:schemeClr val="tx1"/>
                  </a:solidFill>
                  <a:latin typeface="Arial" charset="0"/>
                  <a:ea typeface="ＭＳ Ｐゴシック" charset="-128"/>
                </a:defRPr>
              </a:lvl2pPr>
              <a:lvl3pPr marL="1143000" indent="-228600">
                <a:defRPr sz="1400">
                  <a:solidFill>
                    <a:schemeClr val="tx1"/>
                  </a:solidFill>
                  <a:latin typeface="Arial" charset="0"/>
                  <a:ea typeface="ＭＳ Ｐゴシック" charset="-128"/>
                </a:defRPr>
              </a:lvl3pPr>
              <a:lvl4pPr marL="1600200" indent="-228600">
                <a:defRPr sz="1400">
                  <a:solidFill>
                    <a:schemeClr val="tx1"/>
                  </a:solidFill>
                  <a:latin typeface="Arial" charset="0"/>
                  <a:ea typeface="ＭＳ Ｐゴシック" charset="-128"/>
                </a:defRPr>
              </a:lvl4pPr>
              <a:lvl5pPr marL="2057400" indent="-228600">
                <a:defRPr sz="1400">
                  <a:solidFill>
                    <a:schemeClr val="tx1"/>
                  </a:solidFill>
                  <a:latin typeface="Arial" charset="0"/>
                  <a:ea typeface="ＭＳ Ｐゴシック" charset="-128"/>
                </a:defRPr>
              </a:lvl5pPr>
              <a:lvl6pPr marL="2514600" indent="-228600" eaLnBrk="0" fontAlgn="base" hangingPunct="0">
                <a:spcBef>
                  <a:spcPct val="0"/>
                </a:spcBef>
                <a:spcAft>
                  <a:spcPct val="0"/>
                </a:spcAft>
                <a:defRPr sz="1400">
                  <a:solidFill>
                    <a:schemeClr val="tx1"/>
                  </a:solidFill>
                  <a:latin typeface="Arial" charset="0"/>
                  <a:ea typeface="ＭＳ Ｐゴシック" charset="-128"/>
                </a:defRPr>
              </a:lvl6pPr>
              <a:lvl7pPr marL="2971800" indent="-228600" eaLnBrk="0" fontAlgn="base" hangingPunct="0">
                <a:spcBef>
                  <a:spcPct val="0"/>
                </a:spcBef>
                <a:spcAft>
                  <a:spcPct val="0"/>
                </a:spcAft>
                <a:defRPr sz="1400">
                  <a:solidFill>
                    <a:schemeClr val="tx1"/>
                  </a:solidFill>
                  <a:latin typeface="Arial" charset="0"/>
                  <a:ea typeface="ＭＳ Ｐゴシック" charset="-128"/>
                </a:defRPr>
              </a:lvl7pPr>
              <a:lvl8pPr marL="3429000" indent="-228600" eaLnBrk="0" fontAlgn="base" hangingPunct="0">
                <a:spcBef>
                  <a:spcPct val="0"/>
                </a:spcBef>
                <a:spcAft>
                  <a:spcPct val="0"/>
                </a:spcAft>
                <a:defRPr sz="1400">
                  <a:solidFill>
                    <a:schemeClr val="tx1"/>
                  </a:solidFill>
                  <a:latin typeface="Arial" charset="0"/>
                  <a:ea typeface="ＭＳ Ｐゴシック" charset="-128"/>
                </a:defRPr>
              </a:lvl8pPr>
              <a:lvl9pPr marL="3886200" indent="-228600" eaLnBrk="0" fontAlgn="base" hangingPunct="0">
                <a:spcBef>
                  <a:spcPct val="0"/>
                </a:spcBef>
                <a:spcAft>
                  <a:spcPct val="0"/>
                </a:spcAft>
                <a:defRPr sz="1400">
                  <a:solidFill>
                    <a:schemeClr val="tx1"/>
                  </a:solidFill>
                  <a:latin typeface="Arial" charset="0"/>
                  <a:ea typeface="ＭＳ Ｐゴシック" charset="-128"/>
                </a:defRPr>
              </a:lvl9pPr>
            </a:lstStyle>
            <a:p>
              <a:pPr marL="0" marR="0" lvl="0" indent="0" algn="l" defTabSz="685808" rtl="0" eaLnBrk="1" fontAlgn="auto" latinLnBrk="0" hangingPunct="1">
                <a:lnSpc>
                  <a:spcPct val="90000"/>
                </a:lnSpc>
                <a:spcBef>
                  <a:spcPts val="0"/>
                </a:spcBef>
                <a:spcAft>
                  <a:spcPts val="0"/>
                </a:spcAft>
                <a:buClr>
                  <a:srgbClr val="000000"/>
                </a:buClr>
                <a:buSzTx/>
                <a:buFontTx/>
                <a:buNone/>
                <a:tabLst/>
                <a:defRPr/>
              </a:pPr>
              <a:r>
                <a:rPr kumimoji="0" lang="en-US" altLang="en-US" sz="1000" u="none" strike="noStrike" kern="0" cap="none" spc="0" normalizeH="0" baseline="0" noProof="0" dirty="0">
                  <a:ln>
                    <a:noFill/>
                  </a:ln>
                  <a:solidFill>
                    <a:srgbClr val="000000"/>
                  </a:solidFill>
                  <a:effectLst/>
                  <a:uLnTx/>
                  <a:uFillTx/>
                  <a:latin typeface="Arial Narrow" panose="020B0604020202020204" pitchFamily="34" charset="0"/>
                  <a:ea typeface="MS PGothic" charset="-128"/>
                  <a:cs typeface="Arial Narrow" panose="020B0604020202020204" pitchFamily="34" charset="0"/>
                </a:rPr>
                <a:t>Products </a:t>
              </a:r>
            </a:p>
          </p:txBody>
        </p:sp>
      </p:grpSp>
      <p:graphicFrame>
        <p:nvGraphicFramePr>
          <p:cNvPr id="21" name="Table" descr="5 column, 3 row table example"/>
          <p:cNvGraphicFramePr>
            <a:graphicFrameLocks noGrp="1"/>
          </p:cNvGraphicFramePr>
          <p:nvPr>
            <p:extLst>
              <p:ext uri="{D42A27DB-BD31-4B8C-83A1-F6EECF244321}">
                <p14:modId xmlns:p14="http://schemas.microsoft.com/office/powerpoint/2010/main" val="3908528934"/>
              </p:ext>
            </p:extLst>
          </p:nvPr>
        </p:nvGraphicFramePr>
        <p:xfrm>
          <a:off x="878257" y="1610162"/>
          <a:ext cx="8182616" cy="3501414"/>
        </p:xfrm>
        <a:graphic>
          <a:graphicData uri="http://schemas.openxmlformats.org/drawingml/2006/table">
            <a:tbl>
              <a:tblPr firstRow="1"/>
              <a:tblGrid>
                <a:gridCol w="955591">
                  <a:extLst>
                    <a:ext uri="{9D8B030D-6E8A-4147-A177-3AD203B41FA5}">
                      <a16:colId xmlns:a16="http://schemas.microsoft.com/office/drawing/2014/main" val="20000"/>
                    </a:ext>
                  </a:extLst>
                </a:gridCol>
                <a:gridCol w="1809099">
                  <a:extLst>
                    <a:ext uri="{9D8B030D-6E8A-4147-A177-3AD203B41FA5}">
                      <a16:colId xmlns:a16="http://schemas.microsoft.com/office/drawing/2014/main" val="20001"/>
                    </a:ext>
                  </a:extLst>
                </a:gridCol>
                <a:gridCol w="1724737">
                  <a:extLst>
                    <a:ext uri="{9D8B030D-6E8A-4147-A177-3AD203B41FA5}">
                      <a16:colId xmlns:a16="http://schemas.microsoft.com/office/drawing/2014/main" val="20002"/>
                    </a:ext>
                  </a:extLst>
                </a:gridCol>
                <a:gridCol w="1865341">
                  <a:extLst>
                    <a:ext uri="{9D8B030D-6E8A-4147-A177-3AD203B41FA5}">
                      <a16:colId xmlns:a16="http://schemas.microsoft.com/office/drawing/2014/main" val="20003"/>
                    </a:ext>
                  </a:extLst>
                </a:gridCol>
                <a:gridCol w="1827848">
                  <a:extLst>
                    <a:ext uri="{9D8B030D-6E8A-4147-A177-3AD203B41FA5}">
                      <a16:colId xmlns:a16="http://schemas.microsoft.com/office/drawing/2014/main" val="20004"/>
                    </a:ext>
                  </a:extLst>
                </a:gridCol>
              </a:tblGrid>
              <a:tr h="848692">
                <a:tc>
                  <a:txBody>
                    <a:bodyPr/>
                    <a:lstStyle>
                      <a:lvl1pPr marL="0" algn="l" defTabSz="725130" rtl="0" eaLnBrk="1" latinLnBrk="0" hangingPunct="1">
                        <a:spcBef>
                          <a:spcPct val="50000"/>
                        </a:spcBef>
                        <a:buClr>
                          <a:schemeClr val="tx1"/>
                        </a:buClr>
                        <a:buFont typeface="IBM Plex Sans Light" charset="2"/>
                        <a:defRPr sz="1400" kern="1200">
                          <a:solidFill>
                            <a:schemeClr val="tx1"/>
                          </a:solidFill>
                          <a:latin typeface="Arial" charset="0"/>
                          <a:ea typeface="ＭＳ Ｐゴシック" charset="-128"/>
                          <a:cs typeface=""/>
                        </a:defRPr>
                      </a:lvl1pPr>
                      <a:lvl2pPr marL="742950" indent="-285750" algn="l" defTabSz="725130" rtl="0" eaLnBrk="1" latinLnBrk="0" hangingPunct="1">
                        <a:buClr>
                          <a:schemeClr val="tx1"/>
                        </a:buClr>
                        <a:buFont typeface="Arial" charset="0"/>
                        <a:defRPr sz="1400" kern="1200">
                          <a:solidFill>
                            <a:schemeClr val="tx1"/>
                          </a:solidFill>
                          <a:latin typeface="Arial" charset="0"/>
                          <a:ea typeface="ＭＳ Ｐゴシック" charset="-128"/>
                          <a:cs typeface=""/>
                        </a:defRPr>
                      </a:lvl2pPr>
                      <a:lvl3pPr marL="1143000" indent="-228600" algn="l" defTabSz="725130" rtl="0" eaLnBrk="1" latinLnBrk="0" hangingPunct="1">
                        <a:buClr>
                          <a:schemeClr val="tx1"/>
                        </a:buClr>
                        <a:defRPr sz="1400" kern="1200">
                          <a:solidFill>
                            <a:schemeClr val="tx1"/>
                          </a:solidFill>
                          <a:latin typeface="Arial" charset="0"/>
                          <a:ea typeface="ＭＳ Ｐゴシック" charset="-128"/>
                          <a:cs typeface=""/>
                        </a:defRPr>
                      </a:lvl3pPr>
                      <a:lvl4pPr marL="1600200" indent="-228600" algn="l" defTabSz="725130" rtl="0" eaLnBrk="1" latinLnBrk="0" hangingPunct="1">
                        <a:spcBef>
                          <a:spcPct val="20000"/>
                        </a:spcBef>
                        <a:buClr>
                          <a:schemeClr val="bg1"/>
                        </a:buClr>
                        <a:defRPr sz="1400" kern="1200">
                          <a:solidFill>
                            <a:schemeClr val="bg1"/>
                          </a:solidFill>
                          <a:latin typeface="Arial" charset="0"/>
                          <a:ea typeface="ＭＳ Ｐゴシック" charset="-128"/>
                          <a:cs typeface=""/>
                        </a:defRPr>
                      </a:lvl4pPr>
                      <a:lvl5pPr marL="2057400" indent="-228600" algn="l" defTabSz="725130" rtl="0" eaLnBrk="1" latinLnBrk="0" hangingPunct="1">
                        <a:spcBef>
                          <a:spcPct val="20000"/>
                        </a:spcBef>
                        <a:buClr>
                          <a:schemeClr val="bg1"/>
                        </a:buClr>
                        <a:defRPr sz="1400" kern="1200">
                          <a:solidFill>
                            <a:schemeClr val="bg1"/>
                          </a:solidFill>
                          <a:latin typeface="Arial" charset="0"/>
                          <a:ea typeface="ＭＳ Ｐゴシック" charset="-128"/>
                          <a:cs typeface=""/>
                        </a:defRPr>
                      </a:lvl5pPr>
                      <a:lvl6pPr marL="2514600" indent="-228600" algn="l" defTabSz="725130" rtl="0" eaLnBrk="0" fontAlgn="base" latinLnBrk="0" hangingPunct="0">
                        <a:spcBef>
                          <a:spcPct val="20000"/>
                        </a:spcBef>
                        <a:spcAft>
                          <a:spcPct val="0"/>
                        </a:spcAft>
                        <a:buClr>
                          <a:schemeClr val="bg1"/>
                        </a:buClr>
                        <a:defRPr sz="1400" kern="1200">
                          <a:solidFill>
                            <a:schemeClr val="bg1"/>
                          </a:solidFill>
                          <a:latin typeface="Arial" charset="0"/>
                          <a:ea typeface="ＭＳ Ｐゴシック" charset="-128"/>
                          <a:cs typeface=""/>
                        </a:defRPr>
                      </a:lvl6pPr>
                      <a:lvl7pPr marL="2971800" indent="-228600" algn="l" defTabSz="725130" rtl="0" eaLnBrk="0" fontAlgn="base" latinLnBrk="0" hangingPunct="0">
                        <a:spcBef>
                          <a:spcPct val="20000"/>
                        </a:spcBef>
                        <a:spcAft>
                          <a:spcPct val="0"/>
                        </a:spcAft>
                        <a:buClr>
                          <a:schemeClr val="bg1"/>
                        </a:buClr>
                        <a:defRPr sz="1400" kern="1200">
                          <a:solidFill>
                            <a:schemeClr val="bg1"/>
                          </a:solidFill>
                          <a:latin typeface="Arial" charset="0"/>
                          <a:ea typeface="ＭＳ Ｐゴシック" charset="-128"/>
                          <a:cs typeface=""/>
                        </a:defRPr>
                      </a:lvl7pPr>
                      <a:lvl8pPr marL="3429000" indent="-228600" algn="l" defTabSz="725130" rtl="0" eaLnBrk="0" fontAlgn="base" latinLnBrk="0" hangingPunct="0">
                        <a:spcBef>
                          <a:spcPct val="20000"/>
                        </a:spcBef>
                        <a:spcAft>
                          <a:spcPct val="0"/>
                        </a:spcAft>
                        <a:buClr>
                          <a:schemeClr val="bg1"/>
                        </a:buClr>
                        <a:defRPr sz="1400" kern="1200">
                          <a:solidFill>
                            <a:schemeClr val="bg1"/>
                          </a:solidFill>
                          <a:latin typeface="Arial" charset="0"/>
                          <a:ea typeface="ＭＳ Ｐゴシック" charset="-128"/>
                          <a:cs typeface=""/>
                        </a:defRPr>
                      </a:lvl8pPr>
                      <a:lvl9pPr marL="3886200" indent="-228600" algn="l" defTabSz="725130" rtl="0" eaLnBrk="0" fontAlgn="base" latinLnBrk="0" hangingPunct="0">
                        <a:spcBef>
                          <a:spcPct val="20000"/>
                        </a:spcBef>
                        <a:spcAft>
                          <a:spcPct val="0"/>
                        </a:spcAft>
                        <a:buClr>
                          <a:schemeClr val="bg1"/>
                        </a:buClr>
                        <a:defRPr sz="1400" kern="1200">
                          <a:solidFill>
                            <a:schemeClr val="bg1"/>
                          </a:solidFill>
                          <a:latin typeface="Arial" charset="0"/>
                          <a:ea typeface="ＭＳ Ｐゴシック" charset="-128"/>
                          <a:cs typeface=""/>
                        </a:defRPr>
                      </a:lvl9pPr>
                    </a:lstStyle>
                    <a:p>
                      <a:pPr marL="0" marR="0" lvl="0" indent="0" algn="l" defTabSz="914400" rtl="0" eaLnBrk="1" fontAlgn="base" latinLnBrk="0" hangingPunct="1">
                        <a:lnSpc>
                          <a:spcPct val="100000"/>
                        </a:lnSpc>
                        <a:spcBef>
                          <a:spcPct val="50000"/>
                        </a:spcBef>
                        <a:spcAft>
                          <a:spcPct val="0"/>
                        </a:spcAft>
                        <a:buClr>
                          <a:schemeClr val="bg1"/>
                        </a:buClr>
                        <a:buSzTx/>
                        <a:buFont typeface="IBM Plex Sans Light" charset="2"/>
                        <a:buNone/>
                        <a:tabLst/>
                      </a:pPr>
                      <a:r>
                        <a:rPr kumimoji="0" lang="en-US" altLang="en-US" sz="1000" b="0" i="0" u="none" strike="noStrike" cap="none" normalizeH="0" baseline="0" dirty="0">
                          <a:ln>
                            <a:noFill/>
                          </a:ln>
                          <a:solidFill>
                            <a:schemeClr val="tx1"/>
                          </a:solidFill>
                          <a:effectLst/>
                          <a:latin typeface="Arial" panose="020B0604020202020204" pitchFamily="34" charset="0"/>
                          <a:ea typeface="IBM Plex Sans" charset="0"/>
                          <a:cs typeface="Arial" panose="020B0604020202020204" pitchFamily="34" charset="0"/>
                        </a:rPr>
                        <a:t>Strategic</a:t>
                      </a:r>
                    </a:p>
                  </a:txBody>
                  <a:tcPr marL="68580" marT="91440" marB="34298" horzOverflow="overflow">
                    <a:lnL w="12700" cap="flat" cmpd="sng" algn="ctr">
                      <a:noFill/>
                      <a:prstDash val="solid"/>
                      <a:round/>
                      <a:headEnd type="none" w="med" len="med"/>
                      <a:tailEnd type="none" w="med" len="med"/>
                    </a:lnL>
                    <a:lnR w="3175" cap="flat" cmpd="sng" algn="ctr">
                      <a:solidFill>
                        <a:srgbClr val="A4A4A4"/>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rgbClr val="A4A4A4"/>
                      </a:solidFill>
                      <a:prstDash val="solid"/>
                      <a:round/>
                      <a:headEnd type="none" w="med" len="med"/>
                      <a:tailEnd type="none" w="med" len="med"/>
                    </a:lnB>
                    <a:lnTlToBr>
                      <a:noFill/>
                    </a:lnTlToBr>
                    <a:lnBlToTr>
                      <a:noFill/>
                    </a:lnBlToTr>
                    <a:noFill/>
                  </a:tcPr>
                </a:tc>
                <a:tc>
                  <a:txBody>
                    <a:bodyPr/>
                    <a:lstStyle>
                      <a:lvl1pPr marL="117475" indent="-117475" algn="l" defTabSz="725130" rtl="0" eaLnBrk="1" latinLnBrk="0" hangingPunct="1">
                        <a:spcBef>
                          <a:spcPct val="50000"/>
                        </a:spcBef>
                        <a:buClr>
                          <a:schemeClr val="tx1"/>
                        </a:buClr>
                        <a:buFont typeface="IBM Plex Sans Light" charset="2"/>
                        <a:defRPr sz="1400" kern="1200">
                          <a:solidFill>
                            <a:schemeClr val="tx1"/>
                          </a:solidFill>
                          <a:latin typeface="Arial" charset="0"/>
                          <a:ea typeface="ＭＳ Ｐゴシック" charset="-128"/>
                          <a:cs typeface=""/>
                        </a:defRPr>
                      </a:lvl1pPr>
                      <a:lvl2pPr marL="742950" indent="-285750" algn="l" defTabSz="725130" rtl="0" eaLnBrk="1" latinLnBrk="0" hangingPunct="1">
                        <a:buClr>
                          <a:schemeClr val="tx1"/>
                        </a:buClr>
                        <a:buFont typeface="Arial" charset="0"/>
                        <a:defRPr sz="1400" kern="1200">
                          <a:solidFill>
                            <a:schemeClr val="tx1"/>
                          </a:solidFill>
                          <a:latin typeface="Arial" charset="0"/>
                          <a:ea typeface="ＭＳ Ｐゴシック" charset="-128"/>
                          <a:cs typeface=""/>
                        </a:defRPr>
                      </a:lvl2pPr>
                      <a:lvl3pPr marL="1143000" indent="-228600" algn="l" defTabSz="725130" rtl="0" eaLnBrk="1" latinLnBrk="0" hangingPunct="1">
                        <a:buClr>
                          <a:schemeClr val="tx1"/>
                        </a:buClr>
                        <a:defRPr sz="1400" kern="1200">
                          <a:solidFill>
                            <a:schemeClr val="tx1"/>
                          </a:solidFill>
                          <a:latin typeface="Arial" charset="0"/>
                          <a:ea typeface="ＭＳ Ｐゴシック" charset="-128"/>
                          <a:cs typeface=""/>
                        </a:defRPr>
                      </a:lvl3pPr>
                      <a:lvl4pPr marL="1600200" indent="-228600" algn="l" defTabSz="725130" rtl="0" eaLnBrk="1" latinLnBrk="0" hangingPunct="1">
                        <a:spcBef>
                          <a:spcPct val="20000"/>
                        </a:spcBef>
                        <a:buClr>
                          <a:schemeClr val="bg1"/>
                        </a:buClr>
                        <a:defRPr sz="1400" kern="1200">
                          <a:solidFill>
                            <a:schemeClr val="bg1"/>
                          </a:solidFill>
                          <a:latin typeface="Arial" charset="0"/>
                          <a:ea typeface="ＭＳ Ｐゴシック" charset="-128"/>
                          <a:cs typeface=""/>
                        </a:defRPr>
                      </a:lvl4pPr>
                      <a:lvl5pPr marL="2057400" indent="-228600" algn="l" defTabSz="725130" rtl="0" eaLnBrk="1" latinLnBrk="0" hangingPunct="1">
                        <a:spcBef>
                          <a:spcPct val="20000"/>
                        </a:spcBef>
                        <a:buClr>
                          <a:schemeClr val="bg1"/>
                        </a:buClr>
                        <a:defRPr sz="1400" kern="1200">
                          <a:solidFill>
                            <a:schemeClr val="bg1"/>
                          </a:solidFill>
                          <a:latin typeface="Arial" charset="0"/>
                          <a:ea typeface="ＭＳ Ｐゴシック" charset="-128"/>
                          <a:cs typeface=""/>
                        </a:defRPr>
                      </a:lvl5pPr>
                      <a:lvl6pPr marL="2514600" indent="-228600" algn="l" defTabSz="725130" rtl="0" eaLnBrk="0" fontAlgn="base" latinLnBrk="0" hangingPunct="0">
                        <a:spcBef>
                          <a:spcPct val="20000"/>
                        </a:spcBef>
                        <a:spcAft>
                          <a:spcPct val="0"/>
                        </a:spcAft>
                        <a:buClr>
                          <a:schemeClr val="bg1"/>
                        </a:buClr>
                        <a:defRPr sz="1400" kern="1200">
                          <a:solidFill>
                            <a:schemeClr val="bg1"/>
                          </a:solidFill>
                          <a:latin typeface="Arial" charset="0"/>
                          <a:ea typeface="ＭＳ Ｐゴシック" charset="-128"/>
                          <a:cs typeface=""/>
                        </a:defRPr>
                      </a:lvl6pPr>
                      <a:lvl7pPr marL="2971800" indent="-228600" algn="l" defTabSz="725130" rtl="0" eaLnBrk="0" fontAlgn="base" latinLnBrk="0" hangingPunct="0">
                        <a:spcBef>
                          <a:spcPct val="20000"/>
                        </a:spcBef>
                        <a:spcAft>
                          <a:spcPct val="0"/>
                        </a:spcAft>
                        <a:buClr>
                          <a:schemeClr val="bg1"/>
                        </a:buClr>
                        <a:defRPr sz="1400" kern="1200">
                          <a:solidFill>
                            <a:schemeClr val="bg1"/>
                          </a:solidFill>
                          <a:latin typeface="Arial" charset="0"/>
                          <a:ea typeface="ＭＳ Ｐゴシック" charset="-128"/>
                          <a:cs typeface=""/>
                        </a:defRPr>
                      </a:lvl7pPr>
                      <a:lvl8pPr marL="3429000" indent="-228600" algn="l" defTabSz="725130" rtl="0" eaLnBrk="0" fontAlgn="base" latinLnBrk="0" hangingPunct="0">
                        <a:spcBef>
                          <a:spcPct val="20000"/>
                        </a:spcBef>
                        <a:spcAft>
                          <a:spcPct val="0"/>
                        </a:spcAft>
                        <a:buClr>
                          <a:schemeClr val="bg1"/>
                        </a:buClr>
                        <a:defRPr sz="1400" kern="1200">
                          <a:solidFill>
                            <a:schemeClr val="bg1"/>
                          </a:solidFill>
                          <a:latin typeface="Arial" charset="0"/>
                          <a:ea typeface="ＭＳ Ｐゴシック" charset="-128"/>
                          <a:cs typeface=""/>
                        </a:defRPr>
                      </a:lvl8pPr>
                      <a:lvl9pPr marL="3886200" indent="-228600" algn="l" defTabSz="725130" rtl="0" eaLnBrk="0" fontAlgn="base" latinLnBrk="0" hangingPunct="0">
                        <a:spcBef>
                          <a:spcPct val="20000"/>
                        </a:spcBef>
                        <a:spcAft>
                          <a:spcPct val="0"/>
                        </a:spcAft>
                        <a:buClr>
                          <a:schemeClr val="bg1"/>
                        </a:buClr>
                        <a:defRPr sz="1400" kern="1200">
                          <a:solidFill>
                            <a:schemeClr val="bg1"/>
                          </a:solidFill>
                          <a:latin typeface="Arial" charset="0"/>
                          <a:ea typeface="ＭＳ Ｐゴシック" charset="-128"/>
                          <a:cs typeface=""/>
                        </a:defRPr>
                      </a:lvl9pPr>
                    </a:lstStyle>
                    <a:p>
                      <a:pPr marL="171450" marR="0" lvl="0" indent="-171450" algn="l" defTabSz="914400" rtl="0" eaLnBrk="1" fontAlgn="base" latinLnBrk="0" hangingPunct="1">
                        <a:lnSpc>
                          <a:spcPct val="100000"/>
                        </a:lnSpc>
                        <a:spcBef>
                          <a:spcPct val="50000"/>
                        </a:spcBef>
                        <a:spcAft>
                          <a:spcPct val="0"/>
                        </a:spcAft>
                        <a:buClr>
                          <a:schemeClr val="tx1"/>
                        </a:buClr>
                        <a:buSzTx/>
                        <a:buFont typeface="Arial" charset="0"/>
                        <a:buChar char="•"/>
                        <a:tabLst/>
                      </a:pPr>
                      <a:r>
                        <a:rPr kumimoji="0" lang="en-US" altLang="en-US" sz="1000" b="0" i="0" u="none" strike="noStrike" cap="none" normalizeH="0" baseline="0" dirty="0">
                          <a:ln>
                            <a:noFill/>
                          </a:ln>
                          <a:solidFill>
                            <a:schemeClr val="tx1"/>
                          </a:solidFill>
                          <a:effectLst/>
                          <a:latin typeface="Arial" panose="020B0604020202020204" pitchFamily="34" charset="0"/>
                          <a:ea typeface="IBM Plex Sans" charset="0"/>
                          <a:cs typeface="Arial" panose="020B0604020202020204" pitchFamily="34" charset="0"/>
                        </a:rPr>
                        <a:t>Industry or Regional Threat Management</a:t>
                      </a:r>
                    </a:p>
                    <a:p>
                      <a:pPr marL="171450" marR="0" lvl="0" indent="-171450" algn="l" defTabSz="914400" rtl="0" eaLnBrk="1" fontAlgn="base" latinLnBrk="0" hangingPunct="1">
                        <a:lnSpc>
                          <a:spcPct val="100000"/>
                        </a:lnSpc>
                        <a:spcBef>
                          <a:spcPct val="50000"/>
                        </a:spcBef>
                        <a:spcAft>
                          <a:spcPct val="0"/>
                        </a:spcAft>
                        <a:buClr>
                          <a:schemeClr val="tx1"/>
                        </a:buClr>
                        <a:buSzTx/>
                        <a:buFont typeface="Arial" charset="0"/>
                        <a:buChar char="•"/>
                        <a:tabLst/>
                      </a:pPr>
                      <a:r>
                        <a:rPr kumimoji="0" lang="en-US" altLang="en-US" sz="1000" b="0" i="0" u="none" strike="noStrike" cap="none" normalizeH="0" baseline="0" dirty="0">
                          <a:ln>
                            <a:noFill/>
                          </a:ln>
                          <a:solidFill>
                            <a:schemeClr val="tx1"/>
                          </a:solidFill>
                          <a:effectLst/>
                          <a:latin typeface="Arial" panose="020B0604020202020204" pitchFamily="34" charset="0"/>
                          <a:ea typeface="IBM Plex Sans" charset="0"/>
                          <a:cs typeface="Arial" panose="020B0604020202020204" pitchFamily="34" charset="0"/>
                        </a:rPr>
                        <a:t>Business Risk Relevance</a:t>
                      </a:r>
                    </a:p>
                  </a:txBody>
                  <a:tcPr marL="68580" marT="91440" marB="34298" horzOverflow="overflow">
                    <a:lnL w="3175" cap="flat" cmpd="sng" algn="ctr">
                      <a:solidFill>
                        <a:srgbClr val="A4A4A4"/>
                      </a:solidFill>
                      <a:prstDash val="solid"/>
                      <a:round/>
                      <a:headEnd type="none" w="med" len="med"/>
                      <a:tailEnd type="none" w="med" len="med"/>
                    </a:lnL>
                    <a:lnR w="3175" cap="flat" cmpd="sng" algn="ctr">
                      <a:solidFill>
                        <a:srgbClr val="A4A4A4"/>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rgbClr val="A4A4A4"/>
                      </a:solidFill>
                      <a:prstDash val="solid"/>
                      <a:round/>
                      <a:headEnd type="none" w="med" len="med"/>
                      <a:tailEnd type="none" w="med" len="med"/>
                    </a:lnB>
                    <a:lnTlToBr>
                      <a:noFill/>
                    </a:lnTlToBr>
                    <a:lnBlToTr>
                      <a:noFill/>
                    </a:lnBlToTr>
                    <a:noFill/>
                  </a:tcPr>
                </a:tc>
                <a:tc>
                  <a:txBody>
                    <a:bodyPr/>
                    <a:lstStyle>
                      <a:lvl1pPr marL="117475" indent="-117475" algn="l" defTabSz="725130" rtl="0" eaLnBrk="1" latinLnBrk="0" hangingPunct="1">
                        <a:spcBef>
                          <a:spcPct val="50000"/>
                        </a:spcBef>
                        <a:buClr>
                          <a:schemeClr val="tx1"/>
                        </a:buClr>
                        <a:buFont typeface="IBM Plex Sans Light" charset="2"/>
                        <a:defRPr sz="1400" kern="1200">
                          <a:solidFill>
                            <a:schemeClr val="tx1"/>
                          </a:solidFill>
                          <a:latin typeface="Arial" charset="0"/>
                          <a:ea typeface="ＭＳ Ｐゴシック" charset="-128"/>
                          <a:cs typeface=""/>
                        </a:defRPr>
                      </a:lvl1pPr>
                      <a:lvl2pPr marL="742950" indent="-285750" algn="l" defTabSz="725130" rtl="0" eaLnBrk="1" latinLnBrk="0" hangingPunct="1">
                        <a:buClr>
                          <a:schemeClr val="tx1"/>
                        </a:buClr>
                        <a:buFont typeface="Arial" charset="0"/>
                        <a:defRPr sz="1400" kern="1200">
                          <a:solidFill>
                            <a:schemeClr val="tx1"/>
                          </a:solidFill>
                          <a:latin typeface="Arial" charset="0"/>
                          <a:ea typeface="ＭＳ Ｐゴシック" charset="-128"/>
                          <a:cs typeface=""/>
                        </a:defRPr>
                      </a:lvl2pPr>
                      <a:lvl3pPr marL="1143000" indent="-228600" algn="l" defTabSz="725130" rtl="0" eaLnBrk="1" latinLnBrk="0" hangingPunct="1">
                        <a:buClr>
                          <a:schemeClr val="tx1"/>
                        </a:buClr>
                        <a:defRPr sz="1400" kern="1200">
                          <a:solidFill>
                            <a:schemeClr val="tx1"/>
                          </a:solidFill>
                          <a:latin typeface="Arial" charset="0"/>
                          <a:ea typeface="ＭＳ Ｐゴシック" charset="-128"/>
                          <a:cs typeface=""/>
                        </a:defRPr>
                      </a:lvl3pPr>
                      <a:lvl4pPr marL="1600200" indent="-228600" algn="l" defTabSz="725130" rtl="0" eaLnBrk="1" latinLnBrk="0" hangingPunct="1">
                        <a:spcBef>
                          <a:spcPct val="20000"/>
                        </a:spcBef>
                        <a:buClr>
                          <a:schemeClr val="bg1"/>
                        </a:buClr>
                        <a:defRPr sz="1400" kern="1200">
                          <a:solidFill>
                            <a:schemeClr val="bg1"/>
                          </a:solidFill>
                          <a:latin typeface="Arial" charset="0"/>
                          <a:ea typeface="ＭＳ Ｐゴシック" charset="-128"/>
                          <a:cs typeface=""/>
                        </a:defRPr>
                      </a:lvl4pPr>
                      <a:lvl5pPr marL="2057400" indent="-228600" algn="l" defTabSz="725130" rtl="0" eaLnBrk="1" latinLnBrk="0" hangingPunct="1">
                        <a:spcBef>
                          <a:spcPct val="20000"/>
                        </a:spcBef>
                        <a:buClr>
                          <a:schemeClr val="bg1"/>
                        </a:buClr>
                        <a:defRPr sz="1400" kern="1200">
                          <a:solidFill>
                            <a:schemeClr val="bg1"/>
                          </a:solidFill>
                          <a:latin typeface="Arial" charset="0"/>
                          <a:ea typeface="ＭＳ Ｐゴシック" charset="-128"/>
                          <a:cs typeface=""/>
                        </a:defRPr>
                      </a:lvl5pPr>
                      <a:lvl6pPr marL="2514600" indent="-228600" algn="l" defTabSz="725130" rtl="0" eaLnBrk="0" fontAlgn="base" latinLnBrk="0" hangingPunct="0">
                        <a:spcBef>
                          <a:spcPct val="20000"/>
                        </a:spcBef>
                        <a:spcAft>
                          <a:spcPct val="0"/>
                        </a:spcAft>
                        <a:buClr>
                          <a:schemeClr val="bg1"/>
                        </a:buClr>
                        <a:defRPr sz="1400" kern="1200">
                          <a:solidFill>
                            <a:schemeClr val="bg1"/>
                          </a:solidFill>
                          <a:latin typeface="Arial" charset="0"/>
                          <a:ea typeface="ＭＳ Ｐゴシック" charset="-128"/>
                          <a:cs typeface=""/>
                        </a:defRPr>
                      </a:lvl6pPr>
                      <a:lvl7pPr marL="2971800" indent="-228600" algn="l" defTabSz="725130" rtl="0" eaLnBrk="0" fontAlgn="base" latinLnBrk="0" hangingPunct="0">
                        <a:spcBef>
                          <a:spcPct val="20000"/>
                        </a:spcBef>
                        <a:spcAft>
                          <a:spcPct val="0"/>
                        </a:spcAft>
                        <a:buClr>
                          <a:schemeClr val="bg1"/>
                        </a:buClr>
                        <a:defRPr sz="1400" kern="1200">
                          <a:solidFill>
                            <a:schemeClr val="bg1"/>
                          </a:solidFill>
                          <a:latin typeface="Arial" charset="0"/>
                          <a:ea typeface="ＭＳ Ｐゴシック" charset="-128"/>
                          <a:cs typeface=""/>
                        </a:defRPr>
                      </a:lvl7pPr>
                      <a:lvl8pPr marL="3429000" indent="-228600" algn="l" defTabSz="725130" rtl="0" eaLnBrk="0" fontAlgn="base" latinLnBrk="0" hangingPunct="0">
                        <a:spcBef>
                          <a:spcPct val="20000"/>
                        </a:spcBef>
                        <a:spcAft>
                          <a:spcPct val="0"/>
                        </a:spcAft>
                        <a:buClr>
                          <a:schemeClr val="bg1"/>
                        </a:buClr>
                        <a:defRPr sz="1400" kern="1200">
                          <a:solidFill>
                            <a:schemeClr val="bg1"/>
                          </a:solidFill>
                          <a:latin typeface="Arial" charset="0"/>
                          <a:ea typeface="ＭＳ Ｐゴシック" charset="-128"/>
                          <a:cs typeface=""/>
                        </a:defRPr>
                      </a:lvl8pPr>
                      <a:lvl9pPr marL="3886200" indent="-228600" algn="l" defTabSz="725130" rtl="0" eaLnBrk="0" fontAlgn="base" latinLnBrk="0" hangingPunct="0">
                        <a:spcBef>
                          <a:spcPct val="20000"/>
                        </a:spcBef>
                        <a:spcAft>
                          <a:spcPct val="0"/>
                        </a:spcAft>
                        <a:buClr>
                          <a:schemeClr val="bg1"/>
                        </a:buClr>
                        <a:defRPr sz="1400" kern="1200">
                          <a:solidFill>
                            <a:schemeClr val="bg1"/>
                          </a:solidFill>
                          <a:latin typeface="Arial" charset="0"/>
                          <a:ea typeface="ＭＳ Ｐゴシック" charset="-128"/>
                          <a:cs typeface=""/>
                        </a:defRPr>
                      </a:lvl9pPr>
                    </a:lstStyle>
                    <a:p>
                      <a:pPr marL="171450" marR="0" lvl="0" indent="-171450" algn="l" defTabSz="914400" rtl="0" eaLnBrk="1" fontAlgn="base" latinLnBrk="0" hangingPunct="1">
                        <a:lnSpc>
                          <a:spcPct val="100000"/>
                        </a:lnSpc>
                        <a:spcBef>
                          <a:spcPct val="50000"/>
                        </a:spcBef>
                        <a:spcAft>
                          <a:spcPct val="0"/>
                        </a:spcAft>
                        <a:buClr>
                          <a:schemeClr val="tx1"/>
                        </a:buClr>
                        <a:buSzTx/>
                        <a:buFont typeface="Arial" charset="0"/>
                        <a:buChar char="•"/>
                        <a:tabLst/>
                      </a:pPr>
                      <a:r>
                        <a:rPr kumimoji="0" lang="en-US" altLang="en-US" sz="1000" b="0" i="0" u="none" strike="noStrike" cap="none" normalizeH="0" baseline="0" dirty="0">
                          <a:ln>
                            <a:noFill/>
                          </a:ln>
                          <a:solidFill>
                            <a:schemeClr val="tx1"/>
                          </a:solidFill>
                          <a:effectLst/>
                          <a:latin typeface="Arial" panose="020B0604020202020204" pitchFamily="34" charset="0"/>
                          <a:ea typeface="IBM Plex Sans" charset="0"/>
                          <a:cs typeface="Arial" panose="020B0604020202020204" pitchFamily="34" charset="0"/>
                        </a:rPr>
                        <a:t>Executive, Board of Directors, C-Suite</a:t>
                      </a:r>
                    </a:p>
                    <a:p>
                      <a:pPr marL="171450" marR="0" lvl="0" indent="-171450" algn="l" defTabSz="914400" rtl="0" eaLnBrk="1" fontAlgn="base" latinLnBrk="0" hangingPunct="1">
                        <a:lnSpc>
                          <a:spcPct val="100000"/>
                        </a:lnSpc>
                        <a:spcBef>
                          <a:spcPct val="50000"/>
                        </a:spcBef>
                        <a:spcAft>
                          <a:spcPct val="0"/>
                        </a:spcAft>
                        <a:buClr>
                          <a:schemeClr val="tx1"/>
                        </a:buClr>
                        <a:buSzTx/>
                        <a:buFont typeface="Arial" charset="0"/>
                        <a:buChar char="•"/>
                        <a:tabLst/>
                      </a:pPr>
                      <a:r>
                        <a:rPr kumimoji="0" lang="en-US" altLang="en-US" sz="1000" b="0" i="0" u="none" strike="noStrike" cap="none" normalizeH="0" baseline="0" dirty="0">
                          <a:ln>
                            <a:noFill/>
                          </a:ln>
                          <a:solidFill>
                            <a:schemeClr val="tx1"/>
                          </a:solidFill>
                          <a:effectLst/>
                          <a:latin typeface="Arial" panose="020B0604020202020204" pitchFamily="34" charset="0"/>
                          <a:ea typeface="IBM Plex Sans" charset="0"/>
                          <a:cs typeface="Arial" panose="020B0604020202020204" pitchFamily="34" charset="0"/>
                        </a:rPr>
                        <a:t>Planning and Budget Decision Makers</a:t>
                      </a:r>
                    </a:p>
                  </a:txBody>
                  <a:tcPr marL="68580" marT="91440" marB="34298" horzOverflow="overflow">
                    <a:lnL w="3175" cap="flat" cmpd="sng" algn="ctr">
                      <a:solidFill>
                        <a:srgbClr val="A4A4A4"/>
                      </a:solidFill>
                      <a:prstDash val="solid"/>
                      <a:round/>
                      <a:headEnd type="none" w="med" len="med"/>
                      <a:tailEnd type="none" w="med" len="med"/>
                    </a:lnL>
                    <a:lnR w="3175" cap="flat" cmpd="sng" algn="ctr">
                      <a:solidFill>
                        <a:srgbClr val="A4A4A4"/>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rgbClr val="A4A4A4"/>
                      </a:solidFill>
                      <a:prstDash val="solid"/>
                      <a:round/>
                      <a:headEnd type="none" w="med" len="med"/>
                      <a:tailEnd type="none" w="med" len="med"/>
                    </a:lnB>
                    <a:lnTlToBr>
                      <a:noFill/>
                    </a:lnTlToBr>
                    <a:lnBlToTr>
                      <a:noFill/>
                    </a:lnBlToTr>
                    <a:noFill/>
                  </a:tcPr>
                </a:tc>
                <a:tc>
                  <a:txBody>
                    <a:bodyPr/>
                    <a:lstStyle>
                      <a:lvl1pPr marL="117475" indent="-117475" algn="l" defTabSz="725130" rtl="0" eaLnBrk="1" latinLnBrk="0" hangingPunct="1">
                        <a:spcBef>
                          <a:spcPct val="50000"/>
                        </a:spcBef>
                        <a:buClr>
                          <a:schemeClr val="tx1"/>
                        </a:buClr>
                        <a:buFont typeface="IBM Plex Sans Light" charset="2"/>
                        <a:defRPr sz="1400" kern="1200">
                          <a:solidFill>
                            <a:schemeClr val="tx1"/>
                          </a:solidFill>
                          <a:latin typeface="Arial" charset="0"/>
                          <a:ea typeface="ＭＳ Ｐゴシック" charset="-128"/>
                          <a:cs typeface=""/>
                        </a:defRPr>
                      </a:lvl1pPr>
                      <a:lvl2pPr marL="742950" indent="-285750" algn="l" defTabSz="725130" rtl="0" eaLnBrk="1" latinLnBrk="0" hangingPunct="1">
                        <a:buClr>
                          <a:schemeClr val="tx1"/>
                        </a:buClr>
                        <a:buFont typeface="Arial" charset="0"/>
                        <a:defRPr sz="1400" kern="1200">
                          <a:solidFill>
                            <a:schemeClr val="tx1"/>
                          </a:solidFill>
                          <a:latin typeface="Arial" charset="0"/>
                          <a:ea typeface="ＭＳ Ｐゴシック" charset="-128"/>
                          <a:cs typeface=""/>
                        </a:defRPr>
                      </a:lvl2pPr>
                      <a:lvl3pPr marL="1143000" indent="-228600" algn="l" defTabSz="725130" rtl="0" eaLnBrk="1" latinLnBrk="0" hangingPunct="1">
                        <a:buClr>
                          <a:schemeClr val="tx1"/>
                        </a:buClr>
                        <a:defRPr sz="1400" kern="1200">
                          <a:solidFill>
                            <a:schemeClr val="tx1"/>
                          </a:solidFill>
                          <a:latin typeface="Arial" charset="0"/>
                          <a:ea typeface="ＭＳ Ｐゴシック" charset="-128"/>
                          <a:cs typeface=""/>
                        </a:defRPr>
                      </a:lvl3pPr>
                      <a:lvl4pPr marL="1600200" indent="-228600" algn="l" defTabSz="725130" rtl="0" eaLnBrk="1" latinLnBrk="0" hangingPunct="1">
                        <a:spcBef>
                          <a:spcPct val="20000"/>
                        </a:spcBef>
                        <a:buClr>
                          <a:schemeClr val="bg1"/>
                        </a:buClr>
                        <a:defRPr sz="1400" kern="1200">
                          <a:solidFill>
                            <a:schemeClr val="bg1"/>
                          </a:solidFill>
                          <a:latin typeface="Arial" charset="0"/>
                          <a:ea typeface="ＭＳ Ｐゴシック" charset="-128"/>
                          <a:cs typeface=""/>
                        </a:defRPr>
                      </a:lvl4pPr>
                      <a:lvl5pPr marL="2057400" indent="-228600" algn="l" defTabSz="725130" rtl="0" eaLnBrk="1" latinLnBrk="0" hangingPunct="1">
                        <a:spcBef>
                          <a:spcPct val="20000"/>
                        </a:spcBef>
                        <a:buClr>
                          <a:schemeClr val="bg1"/>
                        </a:buClr>
                        <a:defRPr sz="1400" kern="1200">
                          <a:solidFill>
                            <a:schemeClr val="bg1"/>
                          </a:solidFill>
                          <a:latin typeface="Arial" charset="0"/>
                          <a:ea typeface="ＭＳ Ｐゴシック" charset="-128"/>
                          <a:cs typeface=""/>
                        </a:defRPr>
                      </a:lvl5pPr>
                      <a:lvl6pPr marL="2514600" indent="-228600" algn="l" defTabSz="725130" rtl="0" eaLnBrk="0" fontAlgn="base" latinLnBrk="0" hangingPunct="0">
                        <a:spcBef>
                          <a:spcPct val="20000"/>
                        </a:spcBef>
                        <a:spcAft>
                          <a:spcPct val="0"/>
                        </a:spcAft>
                        <a:buClr>
                          <a:schemeClr val="bg1"/>
                        </a:buClr>
                        <a:defRPr sz="1400" kern="1200">
                          <a:solidFill>
                            <a:schemeClr val="bg1"/>
                          </a:solidFill>
                          <a:latin typeface="Arial" charset="0"/>
                          <a:ea typeface="ＭＳ Ｐゴシック" charset="-128"/>
                          <a:cs typeface=""/>
                        </a:defRPr>
                      </a:lvl6pPr>
                      <a:lvl7pPr marL="2971800" indent="-228600" algn="l" defTabSz="725130" rtl="0" eaLnBrk="0" fontAlgn="base" latinLnBrk="0" hangingPunct="0">
                        <a:spcBef>
                          <a:spcPct val="20000"/>
                        </a:spcBef>
                        <a:spcAft>
                          <a:spcPct val="0"/>
                        </a:spcAft>
                        <a:buClr>
                          <a:schemeClr val="bg1"/>
                        </a:buClr>
                        <a:defRPr sz="1400" kern="1200">
                          <a:solidFill>
                            <a:schemeClr val="bg1"/>
                          </a:solidFill>
                          <a:latin typeface="Arial" charset="0"/>
                          <a:ea typeface="ＭＳ Ｐゴシック" charset="-128"/>
                          <a:cs typeface=""/>
                        </a:defRPr>
                      </a:lvl7pPr>
                      <a:lvl8pPr marL="3429000" indent="-228600" algn="l" defTabSz="725130" rtl="0" eaLnBrk="0" fontAlgn="base" latinLnBrk="0" hangingPunct="0">
                        <a:spcBef>
                          <a:spcPct val="20000"/>
                        </a:spcBef>
                        <a:spcAft>
                          <a:spcPct val="0"/>
                        </a:spcAft>
                        <a:buClr>
                          <a:schemeClr val="bg1"/>
                        </a:buClr>
                        <a:defRPr sz="1400" kern="1200">
                          <a:solidFill>
                            <a:schemeClr val="bg1"/>
                          </a:solidFill>
                          <a:latin typeface="Arial" charset="0"/>
                          <a:ea typeface="ＭＳ Ｐゴシック" charset="-128"/>
                          <a:cs typeface=""/>
                        </a:defRPr>
                      </a:lvl8pPr>
                      <a:lvl9pPr marL="3886200" indent="-228600" algn="l" defTabSz="725130" rtl="0" eaLnBrk="0" fontAlgn="base" latinLnBrk="0" hangingPunct="0">
                        <a:spcBef>
                          <a:spcPct val="20000"/>
                        </a:spcBef>
                        <a:spcAft>
                          <a:spcPct val="0"/>
                        </a:spcAft>
                        <a:buClr>
                          <a:schemeClr val="bg1"/>
                        </a:buClr>
                        <a:defRPr sz="1400" kern="1200">
                          <a:solidFill>
                            <a:schemeClr val="bg1"/>
                          </a:solidFill>
                          <a:latin typeface="Arial" charset="0"/>
                          <a:ea typeface="ＭＳ Ｐゴシック" charset="-128"/>
                          <a:cs typeface=""/>
                        </a:defRPr>
                      </a:lvl9pPr>
                    </a:lstStyle>
                    <a:p>
                      <a:pPr marL="171450" marR="0" lvl="0" indent="-171450" algn="l" defTabSz="914400" rtl="0" eaLnBrk="1" fontAlgn="base" latinLnBrk="0" hangingPunct="1">
                        <a:lnSpc>
                          <a:spcPct val="100000"/>
                        </a:lnSpc>
                        <a:spcBef>
                          <a:spcPct val="50000"/>
                        </a:spcBef>
                        <a:spcAft>
                          <a:spcPct val="0"/>
                        </a:spcAft>
                        <a:buClr>
                          <a:schemeClr val="tx1"/>
                        </a:buClr>
                        <a:buSzTx/>
                        <a:buFont typeface="Arial" charset="0"/>
                        <a:buChar char="•"/>
                        <a:tabLst/>
                      </a:pPr>
                      <a:r>
                        <a:rPr kumimoji="0" lang="en-US" altLang="en-US" sz="1000" b="0" i="0" u="none" strike="noStrike" cap="none" normalizeH="0" baseline="0" dirty="0">
                          <a:ln>
                            <a:noFill/>
                          </a:ln>
                          <a:solidFill>
                            <a:schemeClr val="tx1"/>
                          </a:solidFill>
                          <a:effectLst/>
                          <a:latin typeface="Arial" panose="020B0604020202020204" pitchFamily="34" charset="0"/>
                          <a:ea typeface="IBM Plex Sans" charset="0"/>
                          <a:cs typeface="Arial" panose="020B0604020202020204" pitchFamily="34" charset="0"/>
                        </a:rPr>
                        <a:t>“Is my org / geo / industry a target?”</a:t>
                      </a:r>
                    </a:p>
                    <a:p>
                      <a:pPr marL="171450" marR="0" lvl="0" indent="-171450" algn="l" defTabSz="914400" rtl="0" eaLnBrk="1" fontAlgn="base" latinLnBrk="0" hangingPunct="1">
                        <a:lnSpc>
                          <a:spcPct val="100000"/>
                        </a:lnSpc>
                        <a:spcBef>
                          <a:spcPct val="50000"/>
                        </a:spcBef>
                        <a:spcAft>
                          <a:spcPct val="0"/>
                        </a:spcAft>
                        <a:buClr>
                          <a:schemeClr val="tx1"/>
                        </a:buClr>
                        <a:buSzTx/>
                        <a:buFont typeface="Arial" charset="0"/>
                        <a:buChar char="•"/>
                        <a:tabLst/>
                      </a:pPr>
                      <a:r>
                        <a:rPr kumimoji="0" lang="en-US" altLang="en-US" sz="1000" b="0" i="0" u="none" strike="noStrike" cap="none" normalizeH="0" baseline="0" dirty="0">
                          <a:ln>
                            <a:noFill/>
                          </a:ln>
                          <a:solidFill>
                            <a:schemeClr val="tx1"/>
                          </a:solidFill>
                          <a:effectLst/>
                          <a:latin typeface="Arial" panose="020B0604020202020204" pitchFamily="34" charset="0"/>
                          <a:ea typeface="IBM Plex Sans" charset="0"/>
                          <a:cs typeface="Arial" panose="020B0604020202020204" pitchFamily="34" charset="0"/>
                        </a:rPr>
                        <a:t>“What’s my threat intel strategy?</a:t>
                      </a:r>
                    </a:p>
                  </a:txBody>
                  <a:tcPr marL="68580" marT="91440" marB="34298" horzOverflow="overflow">
                    <a:lnL w="3175" cap="flat" cmpd="sng" algn="ctr">
                      <a:solidFill>
                        <a:srgbClr val="A4A4A4"/>
                      </a:solidFill>
                      <a:prstDash val="solid"/>
                      <a:round/>
                      <a:headEnd type="none" w="med" len="med"/>
                      <a:tailEnd type="none" w="med" len="med"/>
                    </a:lnL>
                    <a:lnR w="3175" cap="flat" cmpd="sng" algn="ctr">
                      <a:solidFill>
                        <a:srgbClr val="A4A4A4"/>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rgbClr val="A4A4A4"/>
                      </a:solidFill>
                      <a:prstDash val="solid"/>
                      <a:round/>
                      <a:headEnd type="none" w="med" len="med"/>
                      <a:tailEnd type="none" w="med" len="med"/>
                    </a:lnB>
                    <a:lnTlToBr>
                      <a:noFill/>
                    </a:lnTlToBr>
                    <a:lnBlToTr>
                      <a:noFill/>
                    </a:lnBlToTr>
                    <a:noFill/>
                  </a:tcPr>
                </a:tc>
                <a:tc>
                  <a:txBody>
                    <a:bodyPr/>
                    <a:lstStyle>
                      <a:lvl1pPr marL="117475" indent="-117475" algn="l" defTabSz="725130" rtl="0" eaLnBrk="1" latinLnBrk="0" hangingPunct="1">
                        <a:spcBef>
                          <a:spcPct val="50000"/>
                        </a:spcBef>
                        <a:buClr>
                          <a:schemeClr val="tx1"/>
                        </a:buClr>
                        <a:buFont typeface="IBM Plex Sans Light" charset="2"/>
                        <a:defRPr sz="1400" kern="1200">
                          <a:solidFill>
                            <a:schemeClr val="tx1"/>
                          </a:solidFill>
                          <a:latin typeface="Arial" charset="0"/>
                          <a:ea typeface="ＭＳ Ｐゴシック" charset="-128"/>
                          <a:cs typeface=""/>
                        </a:defRPr>
                      </a:lvl1pPr>
                      <a:lvl2pPr marL="742950" indent="-285750" algn="l" defTabSz="725130" rtl="0" eaLnBrk="1" latinLnBrk="0" hangingPunct="1">
                        <a:buClr>
                          <a:schemeClr val="tx1"/>
                        </a:buClr>
                        <a:buFont typeface="Arial" charset="0"/>
                        <a:defRPr sz="1400" kern="1200">
                          <a:solidFill>
                            <a:schemeClr val="tx1"/>
                          </a:solidFill>
                          <a:latin typeface="Arial" charset="0"/>
                          <a:ea typeface="ＭＳ Ｐゴシック" charset="-128"/>
                          <a:cs typeface=""/>
                        </a:defRPr>
                      </a:lvl2pPr>
                      <a:lvl3pPr marL="1143000" indent="-228600" algn="l" defTabSz="725130" rtl="0" eaLnBrk="1" latinLnBrk="0" hangingPunct="1">
                        <a:buClr>
                          <a:schemeClr val="tx1"/>
                        </a:buClr>
                        <a:defRPr sz="1400" kern="1200">
                          <a:solidFill>
                            <a:schemeClr val="tx1"/>
                          </a:solidFill>
                          <a:latin typeface="Arial" charset="0"/>
                          <a:ea typeface="ＭＳ Ｐゴシック" charset="-128"/>
                          <a:cs typeface=""/>
                        </a:defRPr>
                      </a:lvl3pPr>
                      <a:lvl4pPr marL="1600200" indent="-228600" algn="l" defTabSz="725130" rtl="0" eaLnBrk="1" latinLnBrk="0" hangingPunct="1">
                        <a:spcBef>
                          <a:spcPct val="20000"/>
                        </a:spcBef>
                        <a:buClr>
                          <a:schemeClr val="bg1"/>
                        </a:buClr>
                        <a:defRPr sz="1400" kern="1200">
                          <a:solidFill>
                            <a:schemeClr val="bg1"/>
                          </a:solidFill>
                          <a:latin typeface="Arial" charset="0"/>
                          <a:ea typeface="ＭＳ Ｐゴシック" charset="-128"/>
                          <a:cs typeface=""/>
                        </a:defRPr>
                      </a:lvl4pPr>
                      <a:lvl5pPr marL="2057400" indent="-228600" algn="l" defTabSz="725130" rtl="0" eaLnBrk="1" latinLnBrk="0" hangingPunct="1">
                        <a:spcBef>
                          <a:spcPct val="20000"/>
                        </a:spcBef>
                        <a:buClr>
                          <a:schemeClr val="bg1"/>
                        </a:buClr>
                        <a:defRPr sz="1400" kern="1200">
                          <a:solidFill>
                            <a:schemeClr val="bg1"/>
                          </a:solidFill>
                          <a:latin typeface="Arial" charset="0"/>
                          <a:ea typeface="ＭＳ Ｐゴシック" charset="-128"/>
                          <a:cs typeface=""/>
                        </a:defRPr>
                      </a:lvl5pPr>
                      <a:lvl6pPr marL="2514600" indent="-228600" algn="l" defTabSz="725130" rtl="0" eaLnBrk="0" fontAlgn="base" latinLnBrk="0" hangingPunct="0">
                        <a:spcBef>
                          <a:spcPct val="20000"/>
                        </a:spcBef>
                        <a:spcAft>
                          <a:spcPct val="0"/>
                        </a:spcAft>
                        <a:buClr>
                          <a:schemeClr val="bg1"/>
                        </a:buClr>
                        <a:defRPr sz="1400" kern="1200">
                          <a:solidFill>
                            <a:schemeClr val="bg1"/>
                          </a:solidFill>
                          <a:latin typeface="Arial" charset="0"/>
                          <a:ea typeface="ＭＳ Ｐゴシック" charset="-128"/>
                          <a:cs typeface=""/>
                        </a:defRPr>
                      </a:lvl6pPr>
                      <a:lvl7pPr marL="2971800" indent="-228600" algn="l" defTabSz="725130" rtl="0" eaLnBrk="0" fontAlgn="base" latinLnBrk="0" hangingPunct="0">
                        <a:spcBef>
                          <a:spcPct val="20000"/>
                        </a:spcBef>
                        <a:spcAft>
                          <a:spcPct val="0"/>
                        </a:spcAft>
                        <a:buClr>
                          <a:schemeClr val="bg1"/>
                        </a:buClr>
                        <a:defRPr sz="1400" kern="1200">
                          <a:solidFill>
                            <a:schemeClr val="bg1"/>
                          </a:solidFill>
                          <a:latin typeface="Arial" charset="0"/>
                          <a:ea typeface="ＭＳ Ｐゴシック" charset="-128"/>
                          <a:cs typeface=""/>
                        </a:defRPr>
                      </a:lvl7pPr>
                      <a:lvl8pPr marL="3429000" indent="-228600" algn="l" defTabSz="725130" rtl="0" eaLnBrk="0" fontAlgn="base" latinLnBrk="0" hangingPunct="0">
                        <a:spcBef>
                          <a:spcPct val="20000"/>
                        </a:spcBef>
                        <a:spcAft>
                          <a:spcPct val="0"/>
                        </a:spcAft>
                        <a:buClr>
                          <a:schemeClr val="bg1"/>
                        </a:buClr>
                        <a:defRPr sz="1400" kern="1200">
                          <a:solidFill>
                            <a:schemeClr val="bg1"/>
                          </a:solidFill>
                          <a:latin typeface="Arial" charset="0"/>
                          <a:ea typeface="ＭＳ Ｐゴシック" charset="-128"/>
                          <a:cs typeface=""/>
                        </a:defRPr>
                      </a:lvl8pPr>
                      <a:lvl9pPr marL="3886200" indent="-228600" algn="l" defTabSz="725130" rtl="0" eaLnBrk="0" fontAlgn="base" latinLnBrk="0" hangingPunct="0">
                        <a:spcBef>
                          <a:spcPct val="20000"/>
                        </a:spcBef>
                        <a:spcAft>
                          <a:spcPct val="0"/>
                        </a:spcAft>
                        <a:buClr>
                          <a:schemeClr val="bg1"/>
                        </a:buClr>
                        <a:defRPr sz="1400" kern="1200">
                          <a:solidFill>
                            <a:schemeClr val="bg1"/>
                          </a:solidFill>
                          <a:latin typeface="Arial" charset="0"/>
                          <a:ea typeface="ＭＳ Ｐゴシック" charset="-128"/>
                          <a:cs typeface=""/>
                        </a:defRPr>
                      </a:lvl9pPr>
                    </a:lstStyle>
                    <a:p>
                      <a:pPr marL="171450" marR="0" lvl="0" indent="-171450" algn="l" defTabSz="914400" rtl="0" eaLnBrk="1" fontAlgn="base" latinLnBrk="0" hangingPunct="1">
                        <a:lnSpc>
                          <a:spcPct val="100000"/>
                        </a:lnSpc>
                        <a:spcBef>
                          <a:spcPct val="50000"/>
                        </a:spcBef>
                        <a:spcAft>
                          <a:spcPct val="0"/>
                        </a:spcAft>
                        <a:buClr>
                          <a:schemeClr val="tx1"/>
                        </a:buClr>
                        <a:buSzTx/>
                        <a:buFont typeface="Arial" charset="0"/>
                        <a:buChar char="•"/>
                        <a:tabLst/>
                      </a:pPr>
                      <a:r>
                        <a:rPr kumimoji="0" lang="en-US" altLang="en-US" sz="1000" b="0" i="0" u="none" strike="noStrike" cap="none" normalizeH="0" baseline="0" dirty="0">
                          <a:ln>
                            <a:noFill/>
                          </a:ln>
                          <a:solidFill>
                            <a:schemeClr val="tx1"/>
                          </a:solidFill>
                          <a:effectLst/>
                          <a:latin typeface="Arial" panose="020B0604020202020204" pitchFamily="34" charset="0"/>
                          <a:ea typeface="IBM Plex Sans" charset="0"/>
                          <a:cs typeface="Arial" panose="020B0604020202020204" pitchFamily="34" charset="0"/>
                        </a:rPr>
                        <a:t>XDR Connect (CP4S) / Threat Intelligence Insights</a:t>
                      </a:r>
                    </a:p>
                    <a:p>
                      <a:pPr marL="171450" marR="0" lvl="0" indent="-171450" algn="l" defTabSz="914400" rtl="0" eaLnBrk="1" fontAlgn="base" latinLnBrk="0" hangingPunct="1">
                        <a:lnSpc>
                          <a:spcPct val="100000"/>
                        </a:lnSpc>
                        <a:spcBef>
                          <a:spcPct val="50000"/>
                        </a:spcBef>
                        <a:spcAft>
                          <a:spcPct val="0"/>
                        </a:spcAft>
                        <a:buClr>
                          <a:schemeClr val="tx1"/>
                        </a:buClr>
                        <a:buSzTx/>
                        <a:buFont typeface="Arial" charset="0"/>
                        <a:buChar char="•"/>
                        <a:tabLst/>
                      </a:pPr>
                      <a:r>
                        <a:rPr kumimoji="0" lang="en-US" altLang="en-US" sz="1000" b="0" i="0" u="none" strike="noStrike" cap="none" normalizeH="0" baseline="0" dirty="0">
                          <a:ln>
                            <a:noFill/>
                          </a:ln>
                          <a:solidFill>
                            <a:schemeClr val="tx1"/>
                          </a:solidFill>
                          <a:effectLst/>
                          <a:latin typeface="Arial" panose="020B0604020202020204" pitchFamily="34" charset="0"/>
                          <a:ea typeface="IBM Plex Sans" charset="0"/>
                          <a:cs typeface="Arial" panose="020B0604020202020204" pitchFamily="34" charset="0"/>
                        </a:rPr>
                        <a:t>Strategic Threat Assessment</a:t>
                      </a:r>
                    </a:p>
                  </a:txBody>
                  <a:tcPr marL="68580" marT="91440" marB="34298" horzOverflow="overflow">
                    <a:lnL w="3175" cap="flat" cmpd="sng" algn="ctr">
                      <a:solidFill>
                        <a:srgbClr val="A4A4A4"/>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rgbClr val="A4A4A4"/>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84140">
                <a:tc>
                  <a:txBody>
                    <a:bodyPr/>
                    <a:lstStyle>
                      <a:lvl1pPr marL="0" algn="l" defTabSz="725130" rtl="0" eaLnBrk="1" latinLnBrk="0" hangingPunct="1">
                        <a:spcBef>
                          <a:spcPct val="50000"/>
                        </a:spcBef>
                        <a:buClr>
                          <a:schemeClr val="tx1"/>
                        </a:buClr>
                        <a:buFont typeface="IBM Plex Sans Light" charset="2"/>
                        <a:defRPr sz="1400" kern="1200">
                          <a:solidFill>
                            <a:schemeClr val="tx1"/>
                          </a:solidFill>
                          <a:latin typeface="Arial" charset="0"/>
                          <a:ea typeface="ＭＳ Ｐゴシック" charset="-128"/>
                          <a:cs typeface=""/>
                        </a:defRPr>
                      </a:lvl1pPr>
                      <a:lvl2pPr marL="742950" indent="-285750" algn="l" defTabSz="725130" rtl="0" eaLnBrk="1" latinLnBrk="0" hangingPunct="1">
                        <a:buClr>
                          <a:schemeClr val="tx1"/>
                        </a:buClr>
                        <a:buFont typeface="Arial" charset="0"/>
                        <a:defRPr sz="1400" kern="1200">
                          <a:solidFill>
                            <a:schemeClr val="tx1"/>
                          </a:solidFill>
                          <a:latin typeface="Arial" charset="0"/>
                          <a:ea typeface="ＭＳ Ｐゴシック" charset="-128"/>
                          <a:cs typeface=""/>
                        </a:defRPr>
                      </a:lvl2pPr>
                      <a:lvl3pPr marL="1143000" indent="-228600" algn="l" defTabSz="725130" rtl="0" eaLnBrk="1" latinLnBrk="0" hangingPunct="1">
                        <a:buClr>
                          <a:schemeClr val="tx1"/>
                        </a:buClr>
                        <a:defRPr sz="1400" kern="1200">
                          <a:solidFill>
                            <a:schemeClr val="tx1"/>
                          </a:solidFill>
                          <a:latin typeface="Arial" charset="0"/>
                          <a:ea typeface="ＭＳ Ｐゴシック" charset="-128"/>
                          <a:cs typeface=""/>
                        </a:defRPr>
                      </a:lvl3pPr>
                      <a:lvl4pPr marL="1600200" indent="-228600" algn="l" defTabSz="725130" rtl="0" eaLnBrk="1" latinLnBrk="0" hangingPunct="1">
                        <a:spcBef>
                          <a:spcPct val="20000"/>
                        </a:spcBef>
                        <a:buClr>
                          <a:schemeClr val="bg1"/>
                        </a:buClr>
                        <a:defRPr sz="1400" kern="1200">
                          <a:solidFill>
                            <a:schemeClr val="bg1"/>
                          </a:solidFill>
                          <a:latin typeface="Arial" charset="0"/>
                          <a:ea typeface="ＭＳ Ｐゴシック" charset="-128"/>
                          <a:cs typeface=""/>
                        </a:defRPr>
                      </a:lvl4pPr>
                      <a:lvl5pPr marL="2057400" indent="-228600" algn="l" defTabSz="725130" rtl="0" eaLnBrk="1" latinLnBrk="0" hangingPunct="1">
                        <a:spcBef>
                          <a:spcPct val="20000"/>
                        </a:spcBef>
                        <a:buClr>
                          <a:schemeClr val="bg1"/>
                        </a:buClr>
                        <a:defRPr sz="1400" kern="1200">
                          <a:solidFill>
                            <a:schemeClr val="bg1"/>
                          </a:solidFill>
                          <a:latin typeface="Arial" charset="0"/>
                          <a:ea typeface="ＭＳ Ｐゴシック" charset="-128"/>
                          <a:cs typeface=""/>
                        </a:defRPr>
                      </a:lvl5pPr>
                      <a:lvl6pPr marL="2514600" indent="-228600" algn="l" defTabSz="725130" rtl="0" eaLnBrk="0" fontAlgn="base" latinLnBrk="0" hangingPunct="0">
                        <a:spcBef>
                          <a:spcPct val="20000"/>
                        </a:spcBef>
                        <a:spcAft>
                          <a:spcPct val="0"/>
                        </a:spcAft>
                        <a:buClr>
                          <a:schemeClr val="bg1"/>
                        </a:buClr>
                        <a:defRPr sz="1400" kern="1200">
                          <a:solidFill>
                            <a:schemeClr val="bg1"/>
                          </a:solidFill>
                          <a:latin typeface="Arial" charset="0"/>
                          <a:ea typeface="ＭＳ Ｐゴシック" charset="-128"/>
                          <a:cs typeface=""/>
                        </a:defRPr>
                      </a:lvl6pPr>
                      <a:lvl7pPr marL="2971800" indent="-228600" algn="l" defTabSz="725130" rtl="0" eaLnBrk="0" fontAlgn="base" latinLnBrk="0" hangingPunct="0">
                        <a:spcBef>
                          <a:spcPct val="20000"/>
                        </a:spcBef>
                        <a:spcAft>
                          <a:spcPct val="0"/>
                        </a:spcAft>
                        <a:buClr>
                          <a:schemeClr val="bg1"/>
                        </a:buClr>
                        <a:defRPr sz="1400" kern="1200">
                          <a:solidFill>
                            <a:schemeClr val="bg1"/>
                          </a:solidFill>
                          <a:latin typeface="Arial" charset="0"/>
                          <a:ea typeface="ＭＳ Ｐゴシック" charset="-128"/>
                          <a:cs typeface=""/>
                        </a:defRPr>
                      </a:lvl7pPr>
                      <a:lvl8pPr marL="3429000" indent="-228600" algn="l" defTabSz="725130" rtl="0" eaLnBrk="0" fontAlgn="base" latinLnBrk="0" hangingPunct="0">
                        <a:spcBef>
                          <a:spcPct val="20000"/>
                        </a:spcBef>
                        <a:spcAft>
                          <a:spcPct val="0"/>
                        </a:spcAft>
                        <a:buClr>
                          <a:schemeClr val="bg1"/>
                        </a:buClr>
                        <a:defRPr sz="1400" kern="1200">
                          <a:solidFill>
                            <a:schemeClr val="bg1"/>
                          </a:solidFill>
                          <a:latin typeface="Arial" charset="0"/>
                          <a:ea typeface="ＭＳ Ｐゴシック" charset="-128"/>
                          <a:cs typeface=""/>
                        </a:defRPr>
                      </a:lvl8pPr>
                      <a:lvl9pPr marL="3886200" indent="-228600" algn="l" defTabSz="725130" rtl="0" eaLnBrk="0" fontAlgn="base" latinLnBrk="0" hangingPunct="0">
                        <a:spcBef>
                          <a:spcPct val="20000"/>
                        </a:spcBef>
                        <a:spcAft>
                          <a:spcPct val="0"/>
                        </a:spcAft>
                        <a:buClr>
                          <a:schemeClr val="bg1"/>
                        </a:buClr>
                        <a:defRPr sz="1400" kern="1200">
                          <a:solidFill>
                            <a:schemeClr val="bg1"/>
                          </a:solidFill>
                          <a:latin typeface="Arial" charset="0"/>
                          <a:ea typeface="ＭＳ Ｐゴシック" charset="-128"/>
                          <a:cs typeface=""/>
                        </a:defRPr>
                      </a:lvl9pPr>
                    </a:lstStyle>
                    <a:p>
                      <a:pPr marL="0" marR="0" lvl="0" indent="0" algn="l" defTabSz="914400" rtl="0" eaLnBrk="1" fontAlgn="base" latinLnBrk="0" hangingPunct="1">
                        <a:lnSpc>
                          <a:spcPct val="100000"/>
                        </a:lnSpc>
                        <a:spcBef>
                          <a:spcPct val="50000"/>
                        </a:spcBef>
                        <a:spcAft>
                          <a:spcPct val="0"/>
                        </a:spcAft>
                        <a:buClr>
                          <a:schemeClr val="bg1"/>
                        </a:buClr>
                        <a:buSzTx/>
                        <a:buFont typeface="IBM Plex Sans Light" charset="2"/>
                        <a:buNone/>
                        <a:tabLst/>
                      </a:pPr>
                      <a:r>
                        <a:rPr kumimoji="0" lang="en-US" altLang="en-US" sz="1000" b="0" i="0" u="none" strike="noStrike" cap="none" normalizeH="0" baseline="0" dirty="0">
                          <a:ln>
                            <a:noFill/>
                          </a:ln>
                          <a:solidFill>
                            <a:schemeClr val="tx1"/>
                          </a:solidFill>
                          <a:effectLst/>
                          <a:latin typeface="Arial" panose="020B0604020202020204" pitchFamily="34" charset="0"/>
                          <a:ea typeface="IBM Plex Sans" charset="0"/>
                          <a:cs typeface="Arial" panose="020B0604020202020204" pitchFamily="34" charset="0"/>
                        </a:rPr>
                        <a:t>Operational</a:t>
                      </a:r>
                    </a:p>
                  </a:txBody>
                  <a:tcPr marL="68580" marT="91440" marB="34298" horzOverflow="overflow">
                    <a:lnL w="12700" cap="flat" cmpd="sng" algn="ctr">
                      <a:noFill/>
                      <a:prstDash val="solid"/>
                      <a:round/>
                      <a:headEnd type="none" w="med" len="med"/>
                      <a:tailEnd type="none" w="med" len="med"/>
                    </a:lnL>
                    <a:lnR w="3175" cap="flat" cmpd="sng" algn="ctr">
                      <a:solidFill>
                        <a:srgbClr val="A4A4A4"/>
                      </a:solidFill>
                      <a:prstDash val="solid"/>
                      <a:round/>
                      <a:headEnd type="none" w="med" len="med"/>
                      <a:tailEnd type="none" w="med" len="med"/>
                    </a:lnR>
                    <a:lnT w="3175" cap="flat" cmpd="sng" algn="ctr">
                      <a:solidFill>
                        <a:srgbClr val="A4A4A4"/>
                      </a:solidFill>
                      <a:prstDash val="solid"/>
                      <a:round/>
                      <a:headEnd type="none" w="med" len="med"/>
                      <a:tailEnd type="none" w="med" len="med"/>
                    </a:lnT>
                    <a:lnB w="3175" cap="flat" cmpd="sng" algn="ctr">
                      <a:solidFill>
                        <a:srgbClr val="A4A4A4"/>
                      </a:solidFill>
                      <a:prstDash val="solid"/>
                      <a:round/>
                      <a:headEnd type="none" w="med" len="med"/>
                      <a:tailEnd type="none" w="med" len="med"/>
                    </a:lnB>
                    <a:lnTlToBr>
                      <a:noFill/>
                    </a:lnTlToBr>
                    <a:lnBlToTr>
                      <a:noFill/>
                    </a:lnBlToTr>
                    <a:noFill/>
                  </a:tcPr>
                </a:tc>
                <a:tc>
                  <a:txBody>
                    <a:bodyPr/>
                    <a:lstStyle>
                      <a:lvl1pPr marL="117475" indent="-117475" algn="l" defTabSz="725130" rtl="0" eaLnBrk="1" latinLnBrk="0" hangingPunct="1">
                        <a:spcBef>
                          <a:spcPct val="50000"/>
                        </a:spcBef>
                        <a:buClr>
                          <a:schemeClr val="tx1"/>
                        </a:buClr>
                        <a:buFont typeface="IBM Plex Sans Light" charset="2"/>
                        <a:defRPr sz="1400" kern="1200">
                          <a:solidFill>
                            <a:schemeClr val="tx1"/>
                          </a:solidFill>
                          <a:latin typeface="Arial" charset="0"/>
                          <a:ea typeface="ＭＳ Ｐゴシック" charset="-128"/>
                          <a:cs typeface=""/>
                        </a:defRPr>
                      </a:lvl1pPr>
                      <a:lvl2pPr marL="742950" indent="-285750" algn="l" defTabSz="725130" rtl="0" eaLnBrk="1" latinLnBrk="0" hangingPunct="1">
                        <a:buClr>
                          <a:schemeClr val="tx1"/>
                        </a:buClr>
                        <a:buFont typeface="Arial" charset="0"/>
                        <a:defRPr sz="1400" kern="1200">
                          <a:solidFill>
                            <a:schemeClr val="tx1"/>
                          </a:solidFill>
                          <a:latin typeface="Arial" charset="0"/>
                          <a:ea typeface="ＭＳ Ｐゴシック" charset="-128"/>
                          <a:cs typeface=""/>
                        </a:defRPr>
                      </a:lvl2pPr>
                      <a:lvl3pPr marL="1143000" indent="-228600" algn="l" defTabSz="725130" rtl="0" eaLnBrk="1" latinLnBrk="0" hangingPunct="1">
                        <a:buClr>
                          <a:schemeClr val="tx1"/>
                        </a:buClr>
                        <a:defRPr sz="1400" kern="1200">
                          <a:solidFill>
                            <a:schemeClr val="tx1"/>
                          </a:solidFill>
                          <a:latin typeface="Arial" charset="0"/>
                          <a:ea typeface="ＭＳ Ｐゴシック" charset="-128"/>
                          <a:cs typeface=""/>
                        </a:defRPr>
                      </a:lvl3pPr>
                      <a:lvl4pPr marL="1600200" indent="-228600" algn="l" defTabSz="725130" rtl="0" eaLnBrk="1" latinLnBrk="0" hangingPunct="1">
                        <a:spcBef>
                          <a:spcPct val="20000"/>
                        </a:spcBef>
                        <a:buClr>
                          <a:schemeClr val="bg1"/>
                        </a:buClr>
                        <a:defRPr sz="1400" kern="1200">
                          <a:solidFill>
                            <a:schemeClr val="bg1"/>
                          </a:solidFill>
                          <a:latin typeface="Arial" charset="0"/>
                          <a:ea typeface="ＭＳ Ｐゴシック" charset="-128"/>
                          <a:cs typeface=""/>
                        </a:defRPr>
                      </a:lvl4pPr>
                      <a:lvl5pPr marL="2057400" indent="-228600" algn="l" defTabSz="725130" rtl="0" eaLnBrk="1" latinLnBrk="0" hangingPunct="1">
                        <a:spcBef>
                          <a:spcPct val="20000"/>
                        </a:spcBef>
                        <a:buClr>
                          <a:schemeClr val="bg1"/>
                        </a:buClr>
                        <a:defRPr sz="1400" kern="1200">
                          <a:solidFill>
                            <a:schemeClr val="bg1"/>
                          </a:solidFill>
                          <a:latin typeface="Arial" charset="0"/>
                          <a:ea typeface="ＭＳ Ｐゴシック" charset="-128"/>
                          <a:cs typeface=""/>
                        </a:defRPr>
                      </a:lvl5pPr>
                      <a:lvl6pPr marL="2514600" indent="-228600" algn="l" defTabSz="725130" rtl="0" eaLnBrk="0" fontAlgn="base" latinLnBrk="0" hangingPunct="0">
                        <a:spcBef>
                          <a:spcPct val="20000"/>
                        </a:spcBef>
                        <a:spcAft>
                          <a:spcPct val="0"/>
                        </a:spcAft>
                        <a:buClr>
                          <a:schemeClr val="bg1"/>
                        </a:buClr>
                        <a:defRPr sz="1400" kern="1200">
                          <a:solidFill>
                            <a:schemeClr val="bg1"/>
                          </a:solidFill>
                          <a:latin typeface="Arial" charset="0"/>
                          <a:ea typeface="ＭＳ Ｐゴシック" charset="-128"/>
                          <a:cs typeface=""/>
                        </a:defRPr>
                      </a:lvl6pPr>
                      <a:lvl7pPr marL="2971800" indent="-228600" algn="l" defTabSz="725130" rtl="0" eaLnBrk="0" fontAlgn="base" latinLnBrk="0" hangingPunct="0">
                        <a:spcBef>
                          <a:spcPct val="20000"/>
                        </a:spcBef>
                        <a:spcAft>
                          <a:spcPct val="0"/>
                        </a:spcAft>
                        <a:buClr>
                          <a:schemeClr val="bg1"/>
                        </a:buClr>
                        <a:defRPr sz="1400" kern="1200">
                          <a:solidFill>
                            <a:schemeClr val="bg1"/>
                          </a:solidFill>
                          <a:latin typeface="Arial" charset="0"/>
                          <a:ea typeface="ＭＳ Ｐゴシック" charset="-128"/>
                          <a:cs typeface=""/>
                        </a:defRPr>
                      </a:lvl7pPr>
                      <a:lvl8pPr marL="3429000" indent="-228600" algn="l" defTabSz="725130" rtl="0" eaLnBrk="0" fontAlgn="base" latinLnBrk="0" hangingPunct="0">
                        <a:spcBef>
                          <a:spcPct val="20000"/>
                        </a:spcBef>
                        <a:spcAft>
                          <a:spcPct val="0"/>
                        </a:spcAft>
                        <a:buClr>
                          <a:schemeClr val="bg1"/>
                        </a:buClr>
                        <a:defRPr sz="1400" kern="1200">
                          <a:solidFill>
                            <a:schemeClr val="bg1"/>
                          </a:solidFill>
                          <a:latin typeface="Arial" charset="0"/>
                          <a:ea typeface="ＭＳ Ｐゴシック" charset="-128"/>
                          <a:cs typeface=""/>
                        </a:defRPr>
                      </a:lvl8pPr>
                      <a:lvl9pPr marL="3886200" indent="-228600" algn="l" defTabSz="725130" rtl="0" eaLnBrk="0" fontAlgn="base" latinLnBrk="0" hangingPunct="0">
                        <a:spcBef>
                          <a:spcPct val="20000"/>
                        </a:spcBef>
                        <a:spcAft>
                          <a:spcPct val="0"/>
                        </a:spcAft>
                        <a:buClr>
                          <a:schemeClr val="bg1"/>
                        </a:buClr>
                        <a:defRPr sz="1400" kern="1200">
                          <a:solidFill>
                            <a:schemeClr val="bg1"/>
                          </a:solidFill>
                          <a:latin typeface="Arial" charset="0"/>
                          <a:ea typeface="ＭＳ Ｐゴシック" charset="-128"/>
                          <a:cs typeface=""/>
                        </a:defRPr>
                      </a:lvl9pPr>
                    </a:lstStyle>
                    <a:p>
                      <a:pPr marL="171450" marR="0" lvl="0" indent="-171450" algn="l" defTabSz="914400" rtl="0" eaLnBrk="1" fontAlgn="base" latinLnBrk="0" hangingPunct="1">
                        <a:lnSpc>
                          <a:spcPct val="100000"/>
                        </a:lnSpc>
                        <a:spcBef>
                          <a:spcPct val="50000"/>
                        </a:spcBef>
                        <a:spcAft>
                          <a:spcPct val="0"/>
                        </a:spcAft>
                        <a:buClr>
                          <a:schemeClr val="tx1"/>
                        </a:buClr>
                        <a:buSzTx/>
                        <a:buFont typeface="Arial" charset="0"/>
                        <a:buChar char="•"/>
                        <a:tabLst/>
                      </a:pPr>
                      <a:r>
                        <a:rPr kumimoji="0" lang="en-US" altLang="en-US" sz="1000" b="0" i="0" u="none" strike="noStrike" cap="none" normalizeH="0" baseline="0" dirty="0">
                          <a:ln>
                            <a:noFill/>
                          </a:ln>
                          <a:solidFill>
                            <a:schemeClr val="tx1"/>
                          </a:solidFill>
                          <a:effectLst/>
                          <a:latin typeface="Arial" panose="020B0604020202020204" pitchFamily="34" charset="0"/>
                          <a:ea typeface="IBM Plex Sans" charset="0"/>
                          <a:cs typeface="Arial" panose="020B0604020202020204" pitchFamily="34" charset="0"/>
                        </a:rPr>
                        <a:t>Context about threat groups</a:t>
                      </a:r>
                    </a:p>
                    <a:p>
                      <a:pPr marL="171450" marR="0" lvl="0" indent="-171450" algn="l" defTabSz="914400" rtl="0" eaLnBrk="1" fontAlgn="base" latinLnBrk="0" hangingPunct="1">
                        <a:lnSpc>
                          <a:spcPct val="100000"/>
                        </a:lnSpc>
                        <a:spcBef>
                          <a:spcPct val="50000"/>
                        </a:spcBef>
                        <a:spcAft>
                          <a:spcPct val="0"/>
                        </a:spcAft>
                        <a:buClr>
                          <a:schemeClr val="tx1"/>
                        </a:buClr>
                        <a:buSzTx/>
                        <a:buFont typeface="Arial" charset="0"/>
                        <a:buChar char="•"/>
                        <a:tabLst/>
                      </a:pPr>
                      <a:r>
                        <a:rPr kumimoji="0" lang="en-US" altLang="en-US" sz="1000" b="0" i="0" u="none" strike="noStrike" cap="none" normalizeH="0" baseline="0" dirty="0">
                          <a:ln>
                            <a:noFill/>
                          </a:ln>
                          <a:solidFill>
                            <a:schemeClr val="tx1"/>
                          </a:solidFill>
                          <a:effectLst/>
                          <a:latin typeface="Arial" panose="020B0604020202020204" pitchFamily="34" charset="0"/>
                          <a:ea typeface="IBM Plex Sans" charset="0"/>
                          <a:cs typeface="Arial" panose="020B0604020202020204" pitchFamily="34" charset="0"/>
                        </a:rPr>
                        <a:t>Understand threat capability and activity</a:t>
                      </a:r>
                    </a:p>
                  </a:txBody>
                  <a:tcPr marL="68580" marT="91440" marB="34298" horzOverflow="overflow">
                    <a:lnL w="3175" cap="flat" cmpd="sng" algn="ctr">
                      <a:solidFill>
                        <a:srgbClr val="A4A4A4"/>
                      </a:solidFill>
                      <a:prstDash val="solid"/>
                      <a:round/>
                      <a:headEnd type="none" w="med" len="med"/>
                      <a:tailEnd type="none" w="med" len="med"/>
                    </a:lnL>
                    <a:lnR w="3175" cap="flat" cmpd="sng" algn="ctr">
                      <a:solidFill>
                        <a:srgbClr val="A4A4A4"/>
                      </a:solidFill>
                      <a:prstDash val="solid"/>
                      <a:round/>
                      <a:headEnd type="none" w="med" len="med"/>
                      <a:tailEnd type="none" w="med" len="med"/>
                    </a:lnR>
                    <a:lnT w="3175" cap="flat" cmpd="sng" algn="ctr">
                      <a:solidFill>
                        <a:srgbClr val="A4A4A4"/>
                      </a:solidFill>
                      <a:prstDash val="solid"/>
                      <a:round/>
                      <a:headEnd type="none" w="med" len="med"/>
                      <a:tailEnd type="none" w="med" len="med"/>
                    </a:lnT>
                    <a:lnB w="3175" cap="flat" cmpd="sng" algn="ctr">
                      <a:solidFill>
                        <a:srgbClr val="A4A4A4"/>
                      </a:solidFill>
                      <a:prstDash val="solid"/>
                      <a:round/>
                      <a:headEnd type="none" w="med" len="med"/>
                      <a:tailEnd type="none" w="med" len="med"/>
                    </a:lnB>
                    <a:lnTlToBr>
                      <a:noFill/>
                    </a:lnTlToBr>
                    <a:lnBlToTr>
                      <a:noFill/>
                    </a:lnBlToTr>
                    <a:noFill/>
                  </a:tcPr>
                </a:tc>
                <a:tc>
                  <a:txBody>
                    <a:bodyPr/>
                    <a:lstStyle>
                      <a:lvl1pPr marL="117475" indent="-117475" algn="l" defTabSz="725130" rtl="0" eaLnBrk="1" latinLnBrk="0" hangingPunct="1">
                        <a:spcBef>
                          <a:spcPct val="50000"/>
                        </a:spcBef>
                        <a:buClr>
                          <a:schemeClr val="tx1"/>
                        </a:buClr>
                        <a:buFont typeface="IBM Plex Sans Light" charset="2"/>
                        <a:defRPr sz="1400" kern="1200">
                          <a:solidFill>
                            <a:schemeClr val="tx1"/>
                          </a:solidFill>
                          <a:latin typeface="Arial" charset="0"/>
                          <a:ea typeface="ＭＳ Ｐゴシック" charset="-128"/>
                          <a:cs typeface=""/>
                        </a:defRPr>
                      </a:lvl1pPr>
                      <a:lvl2pPr marL="742950" indent="-285750" algn="l" defTabSz="725130" rtl="0" eaLnBrk="1" latinLnBrk="0" hangingPunct="1">
                        <a:buClr>
                          <a:schemeClr val="tx1"/>
                        </a:buClr>
                        <a:buFont typeface="Arial" charset="0"/>
                        <a:defRPr sz="1400" kern="1200">
                          <a:solidFill>
                            <a:schemeClr val="tx1"/>
                          </a:solidFill>
                          <a:latin typeface="Arial" charset="0"/>
                          <a:ea typeface="ＭＳ Ｐゴシック" charset="-128"/>
                          <a:cs typeface=""/>
                        </a:defRPr>
                      </a:lvl2pPr>
                      <a:lvl3pPr marL="1143000" indent="-228600" algn="l" defTabSz="725130" rtl="0" eaLnBrk="1" latinLnBrk="0" hangingPunct="1">
                        <a:buClr>
                          <a:schemeClr val="tx1"/>
                        </a:buClr>
                        <a:defRPr sz="1400" kern="1200">
                          <a:solidFill>
                            <a:schemeClr val="tx1"/>
                          </a:solidFill>
                          <a:latin typeface="Arial" charset="0"/>
                          <a:ea typeface="ＭＳ Ｐゴシック" charset="-128"/>
                          <a:cs typeface=""/>
                        </a:defRPr>
                      </a:lvl3pPr>
                      <a:lvl4pPr marL="1600200" indent="-228600" algn="l" defTabSz="725130" rtl="0" eaLnBrk="1" latinLnBrk="0" hangingPunct="1">
                        <a:spcBef>
                          <a:spcPct val="20000"/>
                        </a:spcBef>
                        <a:buClr>
                          <a:schemeClr val="bg1"/>
                        </a:buClr>
                        <a:defRPr sz="1400" kern="1200">
                          <a:solidFill>
                            <a:schemeClr val="bg1"/>
                          </a:solidFill>
                          <a:latin typeface="Arial" charset="0"/>
                          <a:ea typeface="ＭＳ Ｐゴシック" charset="-128"/>
                          <a:cs typeface=""/>
                        </a:defRPr>
                      </a:lvl4pPr>
                      <a:lvl5pPr marL="2057400" indent="-228600" algn="l" defTabSz="725130" rtl="0" eaLnBrk="1" latinLnBrk="0" hangingPunct="1">
                        <a:spcBef>
                          <a:spcPct val="20000"/>
                        </a:spcBef>
                        <a:buClr>
                          <a:schemeClr val="bg1"/>
                        </a:buClr>
                        <a:defRPr sz="1400" kern="1200">
                          <a:solidFill>
                            <a:schemeClr val="bg1"/>
                          </a:solidFill>
                          <a:latin typeface="Arial" charset="0"/>
                          <a:ea typeface="ＭＳ Ｐゴシック" charset="-128"/>
                          <a:cs typeface=""/>
                        </a:defRPr>
                      </a:lvl5pPr>
                      <a:lvl6pPr marL="2514600" indent="-228600" algn="l" defTabSz="725130" rtl="0" eaLnBrk="0" fontAlgn="base" latinLnBrk="0" hangingPunct="0">
                        <a:spcBef>
                          <a:spcPct val="20000"/>
                        </a:spcBef>
                        <a:spcAft>
                          <a:spcPct val="0"/>
                        </a:spcAft>
                        <a:buClr>
                          <a:schemeClr val="bg1"/>
                        </a:buClr>
                        <a:defRPr sz="1400" kern="1200">
                          <a:solidFill>
                            <a:schemeClr val="bg1"/>
                          </a:solidFill>
                          <a:latin typeface="Arial" charset="0"/>
                          <a:ea typeface="ＭＳ Ｐゴシック" charset="-128"/>
                          <a:cs typeface=""/>
                        </a:defRPr>
                      </a:lvl6pPr>
                      <a:lvl7pPr marL="2971800" indent="-228600" algn="l" defTabSz="725130" rtl="0" eaLnBrk="0" fontAlgn="base" latinLnBrk="0" hangingPunct="0">
                        <a:spcBef>
                          <a:spcPct val="20000"/>
                        </a:spcBef>
                        <a:spcAft>
                          <a:spcPct val="0"/>
                        </a:spcAft>
                        <a:buClr>
                          <a:schemeClr val="bg1"/>
                        </a:buClr>
                        <a:defRPr sz="1400" kern="1200">
                          <a:solidFill>
                            <a:schemeClr val="bg1"/>
                          </a:solidFill>
                          <a:latin typeface="Arial" charset="0"/>
                          <a:ea typeface="ＭＳ Ｐゴシック" charset="-128"/>
                          <a:cs typeface=""/>
                        </a:defRPr>
                      </a:lvl7pPr>
                      <a:lvl8pPr marL="3429000" indent="-228600" algn="l" defTabSz="725130" rtl="0" eaLnBrk="0" fontAlgn="base" latinLnBrk="0" hangingPunct="0">
                        <a:spcBef>
                          <a:spcPct val="20000"/>
                        </a:spcBef>
                        <a:spcAft>
                          <a:spcPct val="0"/>
                        </a:spcAft>
                        <a:buClr>
                          <a:schemeClr val="bg1"/>
                        </a:buClr>
                        <a:defRPr sz="1400" kern="1200">
                          <a:solidFill>
                            <a:schemeClr val="bg1"/>
                          </a:solidFill>
                          <a:latin typeface="Arial" charset="0"/>
                          <a:ea typeface="ＭＳ Ｐゴシック" charset="-128"/>
                          <a:cs typeface=""/>
                        </a:defRPr>
                      </a:lvl8pPr>
                      <a:lvl9pPr marL="3886200" indent="-228600" algn="l" defTabSz="725130" rtl="0" eaLnBrk="0" fontAlgn="base" latinLnBrk="0" hangingPunct="0">
                        <a:spcBef>
                          <a:spcPct val="20000"/>
                        </a:spcBef>
                        <a:spcAft>
                          <a:spcPct val="0"/>
                        </a:spcAft>
                        <a:buClr>
                          <a:schemeClr val="bg1"/>
                        </a:buClr>
                        <a:defRPr sz="1400" kern="1200">
                          <a:solidFill>
                            <a:schemeClr val="bg1"/>
                          </a:solidFill>
                          <a:latin typeface="Arial" charset="0"/>
                          <a:ea typeface="ＭＳ Ｐゴシック" charset="-128"/>
                          <a:cs typeface=""/>
                        </a:defRPr>
                      </a:lvl9pPr>
                    </a:lstStyle>
                    <a:p>
                      <a:pPr marL="171450" marR="0" lvl="0" indent="-171450" algn="l" defTabSz="914400" rtl="0" eaLnBrk="1" fontAlgn="base" latinLnBrk="0" hangingPunct="1">
                        <a:lnSpc>
                          <a:spcPct val="100000"/>
                        </a:lnSpc>
                        <a:spcBef>
                          <a:spcPct val="50000"/>
                        </a:spcBef>
                        <a:spcAft>
                          <a:spcPct val="0"/>
                        </a:spcAft>
                        <a:buClr>
                          <a:schemeClr val="tx1"/>
                        </a:buClr>
                        <a:buSzTx/>
                        <a:buFont typeface="Arial" charset="0"/>
                        <a:buChar char="•"/>
                        <a:tabLst/>
                      </a:pPr>
                      <a:r>
                        <a:rPr kumimoji="0" lang="en-US" altLang="en-US" sz="1000" b="0" i="0" u="none" strike="noStrike" cap="none" normalizeH="0" baseline="0" dirty="0">
                          <a:ln>
                            <a:noFill/>
                          </a:ln>
                          <a:solidFill>
                            <a:schemeClr val="tx1"/>
                          </a:solidFill>
                          <a:effectLst/>
                          <a:latin typeface="Arial" panose="020B0604020202020204" pitchFamily="34" charset="0"/>
                          <a:ea typeface="IBM Plex Sans" charset="0"/>
                          <a:cs typeface="Arial" panose="020B0604020202020204" pitchFamily="34" charset="0"/>
                        </a:rPr>
                        <a:t>Incident Response &amp; Threat Hunters</a:t>
                      </a:r>
                    </a:p>
                    <a:p>
                      <a:pPr marL="171450" marR="0" lvl="0" indent="-171450" algn="l" defTabSz="914400" rtl="0" eaLnBrk="1" fontAlgn="base" latinLnBrk="0" hangingPunct="1">
                        <a:lnSpc>
                          <a:spcPct val="100000"/>
                        </a:lnSpc>
                        <a:spcBef>
                          <a:spcPct val="50000"/>
                        </a:spcBef>
                        <a:spcAft>
                          <a:spcPct val="0"/>
                        </a:spcAft>
                        <a:buClr>
                          <a:schemeClr val="tx1"/>
                        </a:buClr>
                        <a:buSzTx/>
                        <a:buFont typeface="Arial" charset="0"/>
                        <a:buChar char="•"/>
                        <a:tabLst/>
                      </a:pPr>
                      <a:r>
                        <a:rPr kumimoji="0" lang="en-US" altLang="en-US" sz="1000" b="0" i="0" u="none" strike="noStrike" cap="none" normalizeH="0" baseline="0" dirty="0">
                          <a:ln>
                            <a:noFill/>
                          </a:ln>
                          <a:solidFill>
                            <a:schemeClr val="tx1"/>
                          </a:solidFill>
                          <a:effectLst/>
                          <a:latin typeface="Arial" panose="020B0604020202020204" pitchFamily="34" charset="0"/>
                          <a:ea typeface="IBM Plex Sans" charset="0"/>
                          <a:cs typeface="Arial" panose="020B0604020202020204" pitchFamily="34" charset="0"/>
                        </a:rPr>
                        <a:t>SOC L2 or L3</a:t>
                      </a:r>
                    </a:p>
                  </a:txBody>
                  <a:tcPr marL="68580" marT="91440" marB="34298" horzOverflow="overflow">
                    <a:lnL w="3175" cap="flat" cmpd="sng" algn="ctr">
                      <a:solidFill>
                        <a:srgbClr val="A4A4A4"/>
                      </a:solidFill>
                      <a:prstDash val="solid"/>
                      <a:round/>
                      <a:headEnd type="none" w="med" len="med"/>
                      <a:tailEnd type="none" w="med" len="med"/>
                    </a:lnL>
                    <a:lnR w="3175" cap="flat" cmpd="sng" algn="ctr">
                      <a:solidFill>
                        <a:srgbClr val="A4A4A4"/>
                      </a:solidFill>
                      <a:prstDash val="solid"/>
                      <a:round/>
                      <a:headEnd type="none" w="med" len="med"/>
                      <a:tailEnd type="none" w="med" len="med"/>
                    </a:lnR>
                    <a:lnT w="3175" cap="flat" cmpd="sng" algn="ctr">
                      <a:solidFill>
                        <a:srgbClr val="A4A4A4"/>
                      </a:solidFill>
                      <a:prstDash val="solid"/>
                      <a:round/>
                      <a:headEnd type="none" w="med" len="med"/>
                      <a:tailEnd type="none" w="med" len="med"/>
                    </a:lnT>
                    <a:lnB w="3175" cap="flat" cmpd="sng" algn="ctr">
                      <a:solidFill>
                        <a:srgbClr val="A4A4A4"/>
                      </a:solidFill>
                      <a:prstDash val="solid"/>
                      <a:round/>
                      <a:headEnd type="none" w="med" len="med"/>
                      <a:tailEnd type="none" w="med" len="med"/>
                    </a:lnB>
                    <a:lnTlToBr>
                      <a:noFill/>
                    </a:lnTlToBr>
                    <a:lnBlToTr>
                      <a:noFill/>
                    </a:lnBlToTr>
                    <a:noFill/>
                  </a:tcPr>
                </a:tc>
                <a:tc>
                  <a:txBody>
                    <a:bodyPr/>
                    <a:lstStyle>
                      <a:lvl1pPr marL="117475" indent="-117475" algn="l" defTabSz="725130" rtl="0" eaLnBrk="1" latinLnBrk="0" hangingPunct="1">
                        <a:spcBef>
                          <a:spcPct val="50000"/>
                        </a:spcBef>
                        <a:buClr>
                          <a:schemeClr val="tx1"/>
                        </a:buClr>
                        <a:buFont typeface="IBM Plex Sans Light" charset="2"/>
                        <a:defRPr sz="1400" kern="1200">
                          <a:solidFill>
                            <a:schemeClr val="tx1"/>
                          </a:solidFill>
                          <a:latin typeface="Arial" charset="0"/>
                          <a:ea typeface="ＭＳ Ｐゴシック" charset="-128"/>
                          <a:cs typeface=""/>
                        </a:defRPr>
                      </a:lvl1pPr>
                      <a:lvl2pPr marL="742950" indent="-285750" algn="l" defTabSz="725130" rtl="0" eaLnBrk="1" latinLnBrk="0" hangingPunct="1">
                        <a:buClr>
                          <a:schemeClr val="tx1"/>
                        </a:buClr>
                        <a:buFont typeface="Arial" charset="0"/>
                        <a:defRPr sz="1400" kern="1200">
                          <a:solidFill>
                            <a:schemeClr val="tx1"/>
                          </a:solidFill>
                          <a:latin typeface="Arial" charset="0"/>
                          <a:ea typeface="ＭＳ Ｐゴシック" charset="-128"/>
                          <a:cs typeface=""/>
                        </a:defRPr>
                      </a:lvl2pPr>
                      <a:lvl3pPr marL="1143000" indent="-228600" algn="l" defTabSz="725130" rtl="0" eaLnBrk="1" latinLnBrk="0" hangingPunct="1">
                        <a:buClr>
                          <a:schemeClr val="tx1"/>
                        </a:buClr>
                        <a:defRPr sz="1400" kern="1200">
                          <a:solidFill>
                            <a:schemeClr val="tx1"/>
                          </a:solidFill>
                          <a:latin typeface="Arial" charset="0"/>
                          <a:ea typeface="ＭＳ Ｐゴシック" charset="-128"/>
                          <a:cs typeface=""/>
                        </a:defRPr>
                      </a:lvl3pPr>
                      <a:lvl4pPr marL="1600200" indent="-228600" algn="l" defTabSz="725130" rtl="0" eaLnBrk="1" latinLnBrk="0" hangingPunct="1">
                        <a:spcBef>
                          <a:spcPct val="20000"/>
                        </a:spcBef>
                        <a:buClr>
                          <a:schemeClr val="bg1"/>
                        </a:buClr>
                        <a:defRPr sz="1400" kern="1200">
                          <a:solidFill>
                            <a:schemeClr val="bg1"/>
                          </a:solidFill>
                          <a:latin typeface="Arial" charset="0"/>
                          <a:ea typeface="ＭＳ Ｐゴシック" charset="-128"/>
                          <a:cs typeface=""/>
                        </a:defRPr>
                      </a:lvl4pPr>
                      <a:lvl5pPr marL="2057400" indent="-228600" algn="l" defTabSz="725130" rtl="0" eaLnBrk="1" latinLnBrk="0" hangingPunct="1">
                        <a:spcBef>
                          <a:spcPct val="20000"/>
                        </a:spcBef>
                        <a:buClr>
                          <a:schemeClr val="bg1"/>
                        </a:buClr>
                        <a:defRPr sz="1400" kern="1200">
                          <a:solidFill>
                            <a:schemeClr val="bg1"/>
                          </a:solidFill>
                          <a:latin typeface="Arial" charset="0"/>
                          <a:ea typeface="ＭＳ Ｐゴシック" charset="-128"/>
                          <a:cs typeface=""/>
                        </a:defRPr>
                      </a:lvl5pPr>
                      <a:lvl6pPr marL="2514600" indent="-228600" algn="l" defTabSz="725130" rtl="0" eaLnBrk="0" fontAlgn="base" latinLnBrk="0" hangingPunct="0">
                        <a:spcBef>
                          <a:spcPct val="20000"/>
                        </a:spcBef>
                        <a:spcAft>
                          <a:spcPct val="0"/>
                        </a:spcAft>
                        <a:buClr>
                          <a:schemeClr val="bg1"/>
                        </a:buClr>
                        <a:defRPr sz="1400" kern="1200">
                          <a:solidFill>
                            <a:schemeClr val="bg1"/>
                          </a:solidFill>
                          <a:latin typeface="Arial" charset="0"/>
                          <a:ea typeface="ＭＳ Ｐゴシック" charset="-128"/>
                          <a:cs typeface=""/>
                        </a:defRPr>
                      </a:lvl6pPr>
                      <a:lvl7pPr marL="2971800" indent="-228600" algn="l" defTabSz="725130" rtl="0" eaLnBrk="0" fontAlgn="base" latinLnBrk="0" hangingPunct="0">
                        <a:spcBef>
                          <a:spcPct val="20000"/>
                        </a:spcBef>
                        <a:spcAft>
                          <a:spcPct val="0"/>
                        </a:spcAft>
                        <a:buClr>
                          <a:schemeClr val="bg1"/>
                        </a:buClr>
                        <a:defRPr sz="1400" kern="1200">
                          <a:solidFill>
                            <a:schemeClr val="bg1"/>
                          </a:solidFill>
                          <a:latin typeface="Arial" charset="0"/>
                          <a:ea typeface="ＭＳ Ｐゴシック" charset="-128"/>
                          <a:cs typeface=""/>
                        </a:defRPr>
                      </a:lvl7pPr>
                      <a:lvl8pPr marL="3429000" indent="-228600" algn="l" defTabSz="725130" rtl="0" eaLnBrk="0" fontAlgn="base" latinLnBrk="0" hangingPunct="0">
                        <a:spcBef>
                          <a:spcPct val="20000"/>
                        </a:spcBef>
                        <a:spcAft>
                          <a:spcPct val="0"/>
                        </a:spcAft>
                        <a:buClr>
                          <a:schemeClr val="bg1"/>
                        </a:buClr>
                        <a:defRPr sz="1400" kern="1200">
                          <a:solidFill>
                            <a:schemeClr val="bg1"/>
                          </a:solidFill>
                          <a:latin typeface="Arial" charset="0"/>
                          <a:ea typeface="ＭＳ Ｐゴシック" charset="-128"/>
                          <a:cs typeface=""/>
                        </a:defRPr>
                      </a:lvl8pPr>
                      <a:lvl9pPr marL="3886200" indent="-228600" algn="l" defTabSz="725130" rtl="0" eaLnBrk="0" fontAlgn="base" latinLnBrk="0" hangingPunct="0">
                        <a:spcBef>
                          <a:spcPct val="20000"/>
                        </a:spcBef>
                        <a:spcAft>
                          <a:spcPct val="0"/>
                        </a:spcAft>
                        <a:buClr>
                          <a:schemeClr val="bg1"/>
                        </a:buClr>
                        <a:defRPr sz="1400" kern="1200">
                          <a:solidFill>
                            <a:schemeClr val="bg1"/>
                          </a:solidFill>
                          <a:latin typeface="Arial" charset="0"/>
                          <a:ea typeface="ＭＳ Ｐゴシック" charset="-128"/>
                          <a:cs typeface=""/>
                        </a:defRPr>
                      </a:lvl9pPr>
                    </a:lstStyle>
                    <a:p>
                      <a:pPr marL="171450" marR="0" lvl="0" indent="-171450" algn="l" defTabSz="914400" rtl="0" eaLnBrk="1" fontAlgn="base" latinLnBrk="0" hangingPunct="1">
                        <a:lnSpc>
                          <a:spcPct val="100000"/>
                        </a:lnSpc>
                        <a:spcBef>
                          <a:spcPct val="50000"/>
                        </a:spcBef>
                        <a:spcAft>
                          <a:spcPct val="0"/>
                        </a:spcAft>
                        <a:buClr>
                          <a:schemeClr val="tx1"/>
                        </a:buClr>
                        <a:buSzTx/>
                        <a:buFont typeface="Arial" charset="0"/>
                        <a:buChar char="•"/>
                        <a:tabLst/>
                      </a:pPr>
                      <a:r>
                        <a:rPr kumimoji="0" lang="en-US" altLang="en-US" sz="1000" b="0" i="0" u="none" strike="noStrike" cap="none" normalizeH="0" baseline="0" dirty="0">
                          <a:ln>
                            <a:noFill/>
                          </a:ln>
                          <a:solidFill>
                            <a:schemeClr val="tx1"/>
                          </a:solidFill>
                          <a:effectLst/>
                          <a:latin typeface="Arial" panose="020B0604020202020204" pitchFamily="34" charset="0"/>
                          <a:ea typeface="IBM Plex Sans" charset="0"/>
                          <a:cs typeface="Arial" panose="020B0604020202020204" pitchFamily="34" charset="0"/>
                        </a:rPr>
                        <a:t>“Who is / how are they attacking us?”</a:t>
                      </a:r>
                    </a:p>
                    <a:p>
                      <a:pPr marL="171450" marR="0" lvl="0" indent="-171450" algn="l" defTabSz="914400" rtl="0" eaLnBrk="1" fontAlgn="base" latinLnBrk="0" hangingPunct="1">
                        <a:lnSpc>
                          <a:spcPct val="100000"/>
                        </a:lnSpc>
                        <a:spcBef>
                          <a:spcPct val="50000"/>
                        </a:spcBef>
                        <a:spcAft>
                          <a:spcPct val="0"/>
                        </a:spcAft>
                        <a:buClr>
                          <a:schemeClr val="tx1"/>
                        </a:buClr>
                        <a:buSzTx/>
                        <a:buFont typeface="Arial" charset="0"/>
                        <a:buChar char="•"/>
                        <a:tabLst/>
                      </a:pPr>
                      <a:r>
                        <a:rPr kumimoji="0" lang="en-US" altLang="en-US" sz="1000" b="0" i="0" u="none" strike="noStrike" cap="none" normalizeH="0" baseline="0" dirty="0">
                          <a:ln>
                            <a:noFill/>
                          </a:ln>
                          <a:solidFill>
                            <a:schemeClr val="tx1"/>
                          </a:solidFill>
                          <a:effectLst/>
                          <a:latin typeface="Arial" panose="020B0604020202020204" pitchFamily="34" charset="0"/>
                          <a:ea typeface="IBM Plex Sans" charset="0"/>
                          <a:cs typeface="Arial" panose="020B0604020202020204" pitchFamily="34" charset="0"/>
                        </a:rPr>
                        <a:t>“What are their TTPs?”</a:t>
                      </a:r>
                    </a:p>
                  </a:txBody>
                  <a:tcPr marL="68580" marT="91440" marB="34298" horzOverflow="overflow">
                    <a:lnL w="3175" cap="flat" cmpd="sng" algn="ctr">
                      <a:solidFill>
                        <a:srgbClr val="A4A4A4"/>
                      </a:solidFill>
                      <a:prstDash val="solid"/>
                      <a:round/>
                      <a:headEnd type="none" w="med" len="med"/>
                      <a:tailEnd type="none" w="med" len="med"/>
                    </a:lnL>
                    <a:lnR w="3175" cap="flat" cmpd="sng" algn="ctr">
                      <a:solidFill>
                        <a:srgbClr val="A4A4A4"/>
                      </a:solidFill>
                      <a:prstDash val="solid"/>
                      <a:round/>
                      <a:headEnd type="none" w="med" len="med"/>
                      <a:tailEnd type="none" w="med" len="med"/>
                    </a:lnR>
                    <a:lnT w="3175" cap="flat" cmpd="sng" algn="ctr">
                      <a:solidFill>
                        <a:srgbClr val="A4A4A4"/>
                      </a:solidFill>
                      <a:prstDash val="solid"/>
                      <a:round/>
                      <a:headEnd type="none" w="med" len="med"/>
                      <a:tailEnd type="none" w="med" len="med"/>
                    </a:lnT>
                    <a:lnB w="3175" cap="flat" cmpd="sng" algn="ctr">
                      <a:solidFill>
                        <a:srgbClr val="A4A4A4"/>
                      </a:solidFill>
                      <a:prstDash val="solid"/>
                      <a:round/>
                      <a:headEnd type="none" w="med" len="med"/>
                      <a:tailEnd type="none" w="med" len="med"/>
                    </a:lnB>
                    <a:lnTlToBr>
                      <a:noFill/>
                    </a:lnTlToBr>
                    <a:lnBlToTr>
                      <a:noFill/>
                    </a:lnBlToTr>
                    <a:noFill/>
                  </a:tcPr>
                </a:tc>
                <a:tc>
                  <a:txBody>
                    <a:bodyPr/>
                    <a:lstStyle>
                      <a:lvl1pPr marL="117475" indent="-117475" algn="l" defTabSz="725130" rtl="0" eaLnBrk="1" latinLnBrk="0" hangingPunct="1">
                        <a:spcBef>
                          <a:spcPct val="50000"/>
                        </a:spcBef>
                        <a:buClr>
                          <a:schemeClr val="tx1"/>
                        </a:buClr>
                        <a:buFont typeface="IBM Plex Sans Light" charset="2"/>
                        <a:defRPr sz="1400" kern="1200">
                          <a:solidFill>
                            <a:schemeClr val="tx1"/>
                          </a:solidFill>
                          <a:latin typeface="Arial" charset="0"/>
                          <a:ea typeface="ＭＳ Ｐゴシック" charset="-128"/>
                          <a:cs typeface=""/>
                        </a:defRPr>
                      </a:lvl1pPr>
                      <a:lvl2pPr marL="742950" indent="-285750" algn="l" defTabSz="725130" rtl="0" eaLnBrk="1" latinLnBrk="0" hangingPunct="1">
                        <a:buClr>
                          <a:schemeClr val="tx1"/>
                        </a:buClr>
                        <a:buFont typeface="Arial" charset="0"/>
                        <a:defRPr sz="1400" kern="1200">
                          <a:solidFill>
                            <a:schemeClr val="tx1"/>
                          </a:solidFill>
                          <a:latin typeface="Arial" charset="0"/>
                          <a:ea typeface="ＭＳ Ｐゴシック" charset="-128"/>
                          <a:cs typeface=""/>
                        </a:defRPr>
                      </a:lvl2pPr>
                      <a:lvl3pPr marL="1143000" indent="-228600" algn="l" defTabSz="725130" rtl="0" eaLnBrk="1" latinLnBrk="0" hangingPunct="1">
                        <a:buClr>
                          <a:schemeClr val="tx1"/>
                        </a:buClr>
                        <a:defRPr sz="1400" kern="1200">
                          <a:solidFill>
                            <a:schemeClr val="tx1"/>
                          </a:solidFill>
                          <a:latin typeface="Arial" charset="0"/>
                          <a:ea typeface="ＭＳ Ｐゴシック" charset="-128"/>
                          <a:cs typeface=""/>
                        </a:defRPr>
                      </a:lvl3pPr>
                      <a:lvl4pPr marL="1600200" indent="-228600" algn="l" defTabSz="725130" rtl="0" eaLnBrk="1" latinLnBrk="0" hangingPunct="1">
                        <a:spcBef>
                          <a:spcPct val="20000"/>
                        </a:spcBef>
                        <a:buClr>
                          <a:schemeClr val="bg1"/>
                        </a:buClr>
                        <a:defRPr sz="1400" kern="1200">
                          <a:solidFill>
                            <a:schemeClr val="bg1"/>
                          </a:solidFill>
                          <a:latin typeface="Arial" charset="0"/>
                          <a:ea typeface="ＭＳ Ｐゴシック" charset="-128"/>
                          <a:cs typeface=""/>
                        </a:defRPr>
                      </a:lvl4pPr>
                      <a:lvl5pPr marL="2057400" indent="-228600" algn="l" defTabSz="725130" rtl="0" eaLnBrk="1" latinLnBrk="0" hangingPunct="1">
                        <a:spcBef>
                          <a:spcPct val="20000"/>
                        </a:spcBef>
                        <a:buClr>
                          <a:schemeClr val="bg1"/>
                        </a:buClr>
                        <a:defRPr sz="1400" kern="1200">
                          <a:solidFill>
                            <a:schemeClr val="bg1"/>
                          </a:solidFill>
                          <a:latin typeface="Arial" charset="0"/>
                          <a:ea typeface="ＭＳ Ｐゴシック" charset="-128"/>
                          <a:cs typeface=""/>
                        </a:defRPr>
                      </a:lvl5pPr>
                      <a:lvl6pPr marL="2514600" indent="-228600" algn="l" defTabSz="725130" rtl="0" eaLnBrk="0" fontAlgn="base" latinLnBrk="0" hangingPunct="0">
                        <a:spcBef>
                          <a:spcPct val="20000"/>
                        </a:spcBef>
                        <a:spcAft>
                          <a:spcPct val="0"/>
                        </a:spcAft>
                        <a:buClr>
                          <a:schemeClr val="bg1"/>
                        </a:buClr>
                        <a:defRPr sz="1400" kern="1200">
                          <a:solidFill>
                            <a:schemeClr val="bg1"/>
                          </a:solidFill>
                          <a:latin typeface="Arial" charset="0"/>
                          <a:ea typeface="ＭＳ Ｐゴシック" charset="-128"/>
                          <a:cs typeface=""/>
                        </a:defRPr>
                      </a:lvl6pPr>
                      <a:lvl7pPr marL="2971800" indent="-228600" algn="l" defTabSz="725130" rtl="0" eaLnBrk="0" fontAlgn="base" latinLnBrk="0" hangingPunct="0">
                        <a:spcBef>
                          <a:spcPct val="20000"/>
                        </a:spcBef>
                        <a:spcAft>
                          <a:spcPct val="0"/>
                        </a:spcAft>
                        <a:buClr>
                          <a:schemeClr val="bg1"/>
                        </a:buClr>
                        <a:defRPr sz="1400" kern="1200">
                          <a:solidFill>
                            <a:schemeClr val="bg1"/>
                          </a:solidFill>
                          <a:latin typeface="Arial" charset="0"/>
                          <a:ea typeface="ＭＳ Ｐゴシック" charset="-128"/>
                          <a:cs typeface=""/>
                        </a:defRPr>
                      </a:lvl7pPr>
                      <a:lvl8pPr marL="3429000" indent="-228600" algn="l" defTabSz="725130" rtl="0" eaLnBrk="0" fontAlgn="base" latinLnBrk="0" hangingPunct="0">
                        <a:spcBef>
                          <a:spcPct val="20000"/>
                        </a:spcBef>
                        <a:spcAft>
                          <a:spcPct val="0"/>
                        </a:spcAft>
                        <a:buClr>
                          <a:schemeClr val="bg1"/>
                        </a:buClr>
                        <a:defRPr sz="1400" kern="1200">
                          <a:solidFill>
                            <a:schemeClr val="bg1"/>
                          </a:solidFill>
                          <a:latin typeface="Arial" charset="0"/>
                          <a:ea typeface="ＭＳ Ｐゴシック" charset="-128"/>
                          <a:cs typeface=""/>
                        </a:defRPr>
                      </a:lvl8pPr>
                      <a:lvl9pPr marL="3886200" indent="-228600" algn="l" defTabSz="725130" rtl="0" eaLnBrk="0" fontAlgn="base" latinLnBrk="0" hangingPunct="0">
                        <a:spcBef>
                          <a:spcPct val="20000"/>
                        </a:spcBef>
                        <a:spcAft>
                          <a:spcPct val="0"/>
                        </a:spcAft>
                        <a:buClr>
                          <a:schemeClr val="bg1"/>
                        </a:buClr>
                        <a:defRPr sz="1400" kern="1200">
                          <a:solidFill>
                            <a:schemeClr val="bg1"/>
                          </a:solidFill>
                          <a:latin typeface="Arial" charset="0"/>
                          <a:ea typeface="ＭＳ Ｐゴシック" charset="-128"/>
                          <a:cs typeface=""/>
                        </a:defRPr>
                      </a:lvl9pPr>
                    </a:lstStyle>
                    <a:p>
                      <a:pPr marL="171450" marR="0" lvl="0" indent="-171450" algn="l" defTabSz="914400" rtl="0" eaLnBrk="1" fontAlgn="base" latinLnBrk="0" hangingPunct="1">
                        <a:lnSpc>
                          <a:spcPct val="100000"/>
                        </a:lnSpc>
                        <a:spcBef>
                          <a:spcPct val="50000"/>
                        </a:spcBef>
                        <a:spcAft>
                          <a:spcPct val="0"/>
                        </a:spcAft>
                        <a:buClr>
                          <a:schemeClr val="tx1"/>
                        </a:buClr>
                        <a:buSzTx/>
                        <a:buFont typeface="Arial" charset="0"/>
                        <a:buChar char="•"/>
                        <a:tabLst/>
                        <a:defRPr/>
                      </a:pPr>
                      <a:r>
                        <a:rPr kumimoji="0" lang="en-US" altLang="en-US" sz="1000" b="0" i="0" u="none" strike="noStrike" cap="none" normalizeH="0" baseline="0" dirty="0">
                          <a:ln>
                            <a:noFill/>
                          </a:ln>
                          <a:solidFill>
                            <a:schemeClr val="tx1"/>
                          </a:solidFill>
                          <a:effectLst/>
                          <a:latin typeface="Arial" panose="020B0604020202020204" pitchFamily="34" charset="0"/>
                          <a:ea typeface="IBM Plex Sans" charset="0"/>
                          <a:cs typeface="Arial" panose="020B0604020202020204" pitchFamily="34" charset="0"/>
                        </a:rPr>
                        <a:t>XDR Connect (CP4S) / Threat Intelligence Insights</a:t>
                      </a:r>
                    </a:p>
                    <a:p>
                      <a:pPr marL="171450" marR="0" lvl="0" indent="-171450" algn="l" defTabSz="914400" rtl="0" eaLnBrk="1" fontAlgn="base" latinLnBrk="0" hangingPunct="1">
                        <a:lnSpc>
                          <a:spcPct val="100000"/>
                        </a:lnSpc>
                        <a:spcBef>
                          <a:spcPct val="50000"/>
                        </a:spcBef>
                        <a:spcAft>
                          <a:spcPct val="0"/>
                        </a:spcAft>
                        <a:buClr>
                          <a:schemeClr val="tx1"/>
                        </a:buClr>
                        <a:buSzTx/>
                        <a:buFont typeface="Arial" charset="0"/>
                        <a:buChar char="•"/>
                        <a:tabLst/>
                      </a:pPr>
                      <a:r>
                        <a:rPr kumimoji="0" lang="en-US" altLang="en-US" sz="1000" b="0" i="0" u="none" strike="noStrike" cap="none" normalizeH="0" baseline="0" dirty="0">
                          <a:ln>
                            <a:noFill/>
                          </a:ln>
                          <a:solidFill>
                            <a:schemeClr val="tx1"/>
                          </a:solidFill>
                          <a:effectLst/>
                          <a:latin typeface="Arial" panose="020B0604020202020204" pitchFamily="34" charset="0"/>
                          <a:ea typeface="IBM Plex Sans" charset="0"/>
                          <a:cs typeface="Arial" panose="020B0604020202020204" pitchFamily="34" charset="0"/>
                        </a:rPr>
                        <a:t>X-Force Exchange Commercial</a:t>
                      </a:r>
                    </a:p>
                    <a:p>
                      <a:pPr marL="171450" marR="0" lvl="0" indent="-171450" algn="l" defTabSz="914400" rtl="0" eaLnBrk="1" fontAlgn="base" latinLnBrk="0" hangingPunct="1">
                        <a:lnSpc>
                          <a:spcPct val="100000"/>
                        </a:lnSpc>
                        <a:spcBef>
                          <a:spcPct val="50000"/>
                        </a:spcBef>
                        <a:spcAft>
                          <a:spcPct val="0"/>
                        </a:spcAft>
                        <a:buClr>
                          <a:schemeClr val="tx1"/>
                        </a:buClr>
                        <a:buSzTx/>
                        <a:buFont typeface="Arial" charset="0"/>
                        <a:buChar char="•"/>
                        <a:tabLst/>
                      </a:pPr>
                      <a:r>
                        <a:rPr kumimoji="0" lang="en-US" altLang="en-US" sz="1000" b="0" i="0" u="none" strike="noStrike" cap="none" normalizeH="0" baseline="0" dirty="0">
                          <a:ln>
                            <a:noFill/>
                          </a:ln>
                          <a:solidFill>
                            <a:schemeClr val="tx1"/>
                          </a:solidFill>
                          <a:effectLst/>
                          <a:latin typeface="Arial" panose="020B0604020202020204" pitchFamily="34" charset="0"/>
                          <a:ea typeface="IBM Plex Sans" charset="0"/>
                          <a:cs typeface="Arial" panose="020B0604020202020204" pitchFamily="34" charset="0"/>
                        </a:rPr>
                        <a:t>Cyber Threat Intelligence Assessment</a:t>
                      </a:r>
                    </a:p>
                  </a:txBody>
                  <a:tcPr marL="68580" marT="91440" marB="34298" horzOverflow="overflow">
                    <a:lnL w="3175" cap="flat" cmpd="sng" algn="ctr">
                      <a:solidFill>
                        <a:srgbClr val="A4A4A4"/>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A4A4A4"/>
                      </a:solidFill>
                      <a:prstDash val="solid"/>
                      <a:round/>
                      <a:headEnd type="none" w="med" len="med"/>
                      <a:tailEnd type="none" w="med" len="med"/>
                    </a:lnT>
                    <a:lnB w="3175" cap="flat" cmpd="sng" algn="ctr">
                      <a:solidFill>
                        <a:srgbClr val="A4A4A4"/>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49961">
                <a:tc>
                  <a:txBody>
                    <a:bodyPr/>
                    <a:lstStyle>
                      <a:lvl1pPr marL="0" algn="l" defTabSz="725130" rtl="0" eaLnBrk="1" latinLnBrk="0" hangingPunct="1">
                        <a:spcBef>
                          <a:spcPct val="50000"/>
                        </a:spcBef>
                        <a:buClr>
                          <a:schemeClr val="tx1"/>
                        </a:buClr>
                        <a:buFont typeface="IBM Plex Sans Light" charset="2"/>
                        <a:defRPr sz="1400" kern="1200">
                          <a:solidFill>
                            <a:schemeClr val="tx1"/>
                          </a:solidFill>
                          <a:latin typeface="Arial" charset="0"/>
                          <a:ea typeface="ＭＳ Ｐゴシック" charset="-128"/>
                          <a:cs typeface=""/>
                        </a:defRPr>
                      </a:lvl1pPr>
                      <a:lvl2pPr marL="742950" indent="-285750" algn="l" defTabSz="725130" rtl="0" eaLnBrk="1" latinLnBrk="0" hangingPunct="1">
                        <a:buClr>
                          <a:schemeClr val="tx1"/>
                        </a:buClr>
                        <a:buFont typeface="Arial" charset="0"/>
                        <a:defRPr sz="1400" kern="1200">
                          <a:solidFill>
                            <a:schemeClr val="tx1"/>
                          </a:solidFill>
                          <a:latin typeface="Arial" charset="0"/>
                          <a:ea typeface="ＭＳ Ｐゴシック" charset="-128"/>
                          <a:cs typeface=""/>
                        </a:defRPr>
                      </a:lvl2pPr>
                      <a:lvl3pPr marL="1143000" indent="-228600" algn="l" defTabSz="725130" rtl="0" eaLnBrk="1" latinLnBrk="0" hangingPunct="1">
                        <a:buClr>
                          <a:schemeClr val="tx1"/>
                        </a:buClr>
                        <a:defRPr sz="1400" kern="1200">
                          <a:solidFill>
                            <a:schemeClr val="tx1"/>
                          </a:solidFill>
                          <a:latin typeface="Arial" charset="0"/>
                          <a:ea typeface="ＭＳ Ｐゴシック" charset="-128"/>
                          <a:cs typeface=""/>
                        </a:defRPr>
                      </a:lvl3pPr>
                      <a:lvl4pPr marL="1600200" indent="-228600" algn="l" defTabSz="725130" rtl="0" eaLnBrk="1" latinLnBrk="0" hangingPunct="1">
                        <a:spcBef>
                          <a:spcPct val="20000"/>
                        </a:spcBef>
                        <a:buClr>
                          <a:schemeClr val="bg1"/>
                        </a:buClr>
                        <a:defRPr sz="1400" kern="1200">
                          <a:solidFill>
                            <a:schemeClr val="bg1"/>
                          </a:solidFill>
                          <a:latin typeface="Arial" charset="0"/>
                          <a:ea typeface="ＭＳ Ｐゴシック" charset="-128"/>
                          <a:cs typeface=""/>
                        </a:defRPr>
                      </a:lvl4pPr>
                      <a:lvl5pPr marL="2057400" indent="-228600" algn="l" defTabSz="725130" rtl="0" eaLnBrk="1" latinLnBrk="0" hangingPunct="1">
                        <a:spcBef>
                          <a:spcPct val="20000"/>
                        </a:spcBef>
                        <a:buClr>
                          <a:schemeClr val="bg1"/>
                        </a:buClr>
                        <a:defRPr sz="1400" kern="1200">
                          <a:solidFill>
                            <a:schemeClr val="bg1"/>
                          </a:solidFill>
                          <a:latin typeface="Arial" charset="0"/>
                          <a:ea typeface="ＭＳ Ｐゴシック" charset="-128"/>
                          <a:cs typeface=""/>
                        </a:defRPr>
                      </a:lvl5pPr>
                      <a:lvl6pPr marL="2514600" indent="-228600" algn="l" defTabSz="725130" rtl="0" eaLnBrk="0" fontAlgn="base" latinLnBrk="0" hangingPunct="0">
                        <a:spcBef>
                          <a:spcPct val="20000"/>
                        </a:spcBef>
                        <a:spcAft>
                          <a:spcPct val="0"/>
                        </a:spcAft>
                        <a:buClr>
                          <a:schemeClr val="bg1"/>
                        </a:buClr>
                        <a:defRPr sz="1400" kern="1200">
                          <a:solidFill>
                            <a:schemeClr val="bg1"/>
                          </a:solidFill>
                          <a:latin typeface="Arial" charset="0"/>
                          <a:ea typeface="ＭＳ Ｐゴシック" charset="-128"/>
                          <a:cs typeface=""/>
                        </a:defRPr>
                      </a:lvl6pPr>
                      <a:lvl7pPr marL="2971800" indent="-228600" algn="l" defTabSz="725130" rtl="0" eaLnBrk="0" fontAlgn="base" latinLnBrk="0" hangingPunct="0">
                        <a:spcBef>
                          <a:spcPct val="20000"/>
                        </a:spcBef>
                        <a:spcAft>
                          <a:spcPct val="0"/>
                        </a:spcAft>
                        <a:buClr>
                          <a:schemeClr val="bg1"/>
                        </a:buClr>
                        <a:defRPr sz="1400" kern="1200">
                          <a:solidFill>
                            <a:schemeClr val="bg1"/>
                          </a:solidFill>
                          <a:latin typeface="Arial" charset="0"/>
                          <a:ea typeface="ＭＳ Ｐゴシック" charset="-128"/>
                          <a:cs typeface=""/>
                        </a:defRPr>
                      </a:lvl7pPr>
                      <a:lvl8pPr marL="3429000" indent="-228600" algn="l" defTabSz="725130" rtl="0" eaLnBrk="0" fontAlgn="base" latinLnBrk="0" hangingPunct="0">
                        <a:spcBef>
                          <a:spcPct val="20000"/>
                        </a:spcBef>
                        <a:spcAft>
                          <a:spcPct val="0"/>
                        </a:spcAft>
                        <a:buClr>
                          <a:schemeClr val="bg1"/>
                        </a:buClr>
                        <a:defRPr sz="1400" kern="1200">
                          <a:solidFill>
                            <a:schemeClr val="bg1"/>
                          </a:solidFill>
                          <a:latin typeface="Arial" charset="0"/>
                          <a:ea typeface="ＭＳ Ｐゴシック" charset="-128"/>
                          <a:cs typeface=""/>
                        </a:defRPr>
                      </a:lvl8pPr>
                      <a:lvl9pPr marL="3886200" indent="-228600" algn="l" defTabSz="725130" rtl="0" eaLnBrk="0" fontAlgn="base" latinLnBrk="0" hangingPunct="0">
                        <a:spcBef>
                          <a:spcPct val="20000"/>
                        </a:spcBef>
                        <a:spcAft>
                          <a:spcPct val="0"/>
                        </a:spcAft>
                        <a:buClr>
                          <a:schemeClr val="bg1"/>
                        </a:buClr>
                        <a:defRPr sz="1400" kern="1200">
                          <a:solidFill>
                            <a:schemeClr val="bg1"/>
                          </a:solidFill>
                          <a:latin typeface="Arial" charset="0"/>
                          <a:ea typeface="ＭＳ Ｐゴシック" charset="-128"/>
                          <a:cs typeface=""/>
                        </a:defRPr>
                      </a:lvl9pPr>
                    </a:lstStyle>
                    <a:p>
                      <a:pPr marL="0" marR="0" lvl="0" indent="0" algn="l" defTabSz="914400" rtl="0" eaLnBrk="1" fontAlgn="base" latinLnBrk="0" hangingPunct="1">
                        <a:lnSpc>
                          <a:spcPct val="100000"/>
                        </a:lnSpc>
                        <a:spcBef>
                          <a:spcPct val="50000"/>
                        </a:spcBef>
                        <a:spcAft>
                          <a:spcPct val="0"/>
                        </a:spcAft>
                        <a:buClr>
                          <a:schemeClr val="bg1"/>
                        </a:buClr>
                        <a:buSzTx/>
                        <a:buFont typeface="IBM Plex Sans Light" charset="2"/>
                        <a:buNone/>
                        <a:tabLst/>
                      </a:pPr>
                      <a:r>
                        <a:rPr kumimoji="0" lang="en-US" altLang="en-US" sz="1000" b="0" i="0" u="none" strike="noStrike" cap="none" normalizeH="0" baseline="0" dirty="0">
                          <a:ln>
                            <a:noFill/>
                          </a:ln>
                          <a:solidFill>
                            <a:schemeClr val="tx1"/>
                          </a:solidFill>
                          <a:effectLst/>
                          <a:latin typeface="Arial" panose="020B0604020202020204" pitchFamily="34" charset="0"/>
                          <a:ea typeface="IBM Plex Sans" charset="0"/>
                          <a:cs typeface="Arial" panose="020B0604020202020204" pitchFamily="34" charset="0"/>
                        </a:rPr>
                        <a:t>Tactical</a:t>
                      </a:r>
                    </a:p>
                  </a:txBody>
                  <a:tcPr marL="68580" marT="91440" marB="34298" horzOverflow="overflow">
                    <a:lnL w="12700" cap="flat" cmpd="sng" algn="ctr">
                      <a:noFill/>
                      <a:prstDash val="solid"/>
                      <a:round/>
                      <a:headEnd type="none" w="med" len="med"/>
                      <a:tailEnd type="none" w="med" len="med"/>
                    </a:lnL>
                    <a:lnR w="3175" cap="flat" cmpd="sng" algn="ctr">
                      <a:solidFill>
                        <a:srgbClr val="A4A4A4"/>
                      </a:solidFill>
                      <a:prstDash val="solid"/>
                      <a:round/>
                      <a:headEnd type="none" w="med" len="med"/>
                      <a:tailEnd type="none" w="med" len="med"/>
                    </a:lnR>
                    <a:lnT w="3175" cap="flat" cmpd="sng" algn="ctr">
                      <a:solidFill>
                        <a:srgbClr val="A4A4A4"/>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marL="117475" indent="-117475" algn="l" defTabSz="725130" rtl="0" eaLnBrk="1" latinLnBrk="0" hangingPunct="1">
                        <a:spcBef>
                          <a:spcPct val="50000"/>
                        </a:spcBef>
                        <a:buClr>
                          <a:schemeClr val="tx1"/>
                        </a:buClr>
                        <a:buFont typeface="IBM Plex Sans Light" charset="2"/>
                        <a:defRPr sz="1400" kern="1200">
                          <a:solidFill>
                            <a:schemeClr val="tx1"/>
                          </a:solidFill>
                          <a:latin typeface="Arial" charset="0"/>
                          <a:ea typeface="ＭＳ Ｐゴシック" charset="-128"/>
                          <a:cs typeface=""/>
                        </a:defRPr>
                      </a:lvl1pPr>
                      <a:lvl2pPr marL="742950" indent="-285750" algn="l" defTabSz="725130" rtl="0" eaLnBrk="1" latinLnBrk="0" hangingPunct="1">
                        <a:buClr>
                          <a:schemeClr val="tx1"/>
                        </a:buClr>
                        <a:buFont typeface="Arial" charset="0"/>
                        <a:defRPr sz="1400" kern="1200">
                          <a:solidFill>
                            <a:schemeClr val="tx1"/>
                          </a:solidFill>
                          <a:latin typeface="Arial" charset="0"/>
                          <a:ea typeface="ＭＳ Ｐゴシック" charset="-128"/>
                          <a:cs typeface=""/>
                        </a:defRPr>
                      </a:lvl2pPr>
                      <a:lvl3pPr marL="1143000" indent="-228600" algn="l" defTabSz="725130" rtl="0" eaLnBrk="1" latinLnBrk="0" hangingPunct="1">
                        <a:buClr>
                          <a:schemeClr val="tx1"/>
                        </a:buClr>
                        <a:defRPr sz="1400" kern="1200">
                          <a:solidFill>
                            <a:schemeClr val="tx1"/>
                          </a:solidFill>
                          <a:latin typeface="Arial" charset="0"/>
                          <a:ea typeface="ＭＳ Ｐゴシック" charset="-128"/>
                          <a:cs typeface=""/>
                        </a:defRPr>
                      </a:lvl3pPr>
                      <a:lvl4pPr marL="1600200" indent="-228600" algn="l" defTabSz="725130" rtl="0" eaLnBrk="1" latinLnBrk="0" hangingPunct="1">
                        <a:spcBef>
                          <a:spcPct val="20000"/>
                        </a:spcBef>
                        <a:buClr>
                          <a:schemeClr val="bg1"/>
                        </a:buClr>
                        <a:defRPr sz="1400" kern="1200">
                          <a:solidFill>
                            <a:schemeClr val="bg1"/>
                          </a:solidFill>
                          <a:latin typeface="Arial" charset="0"/>
                          <a:ea typeface="ＭＳ Ｐゴシック" charset="-128"/>
                          <a:cs typeface=""/>
                        </a:defRPr>
                      </a:lvl4pPr>
                      <a:lvl5pPr marL="2057400" indent="-228600" algn="l" defTabSz="725130" rtl="0" eaLnBrk="1" latinLnBrk="0" hangingPunct="1">
                        <a:spcBef>
                          <a:spcPct val="20000"/>
                        </a:spcBef>
                        <a:buClr>
                          <a:schemeClr val="bg1"/>
                        </a:buClr>
                        <a:defRPr sz="1400" kern="1200">
                          <a:solidFill>
                            <a:schemeClr val="bg1"/>
                          </a:solidFill>
                          <a:latin typeface="Arial" charset="0"/>
                          <a:ea typeface="ＭＳ Ｐゴシック" charset="-128"/>
                          <a:cs typeface=""/>
                        </a:defRPr>
                      </a:lvl5pPr>
                      <a:lvl6pPr marL="2514600" indent="-228600" algn="l" defTabSz="725130" rtl="0" eaLnBrk="0" fontAlgn="base" latinLnBrk="0" hangingPunct="0">
                        <a:spcBef>
                          <a:spcPct val="20000"/>
                        </a:spcBef>
                        <a:spcAft>
                          <a:spcPct val="0"/>
                        </a:spcAft>
                        <a:buClr>
                          <a:schemeClr val="bg1"/>
                        </a:buClr>
                        <a:defRPr sz="1400" kern="1200">
                          <a:solidFill>
                            <a:schemeClr val="bg1"/>
                          </a:solidFill>
                          <a:latin typeface="Arial" charset="0"/>
                          <a:ea typeface="ＭＳ Ｐゴシック" charset="-128"/>
                          <a:cs typeface=""/>
                        </a:defRPr>
                      </a:lvl6pPr>
                      <a:lvl7pPr marL="2971800" indent="-228600" algn="l" defTabSz="725130" rtl="0" eaLnBrk="0" fontAlgn="base" latinLnBrk="0" hangingPunct="0">
                        <a:spcBef>
                          <a:spcPct val="20000"/>
                        </a:spcBef>
                        <a:spcAft>
                          <a:spcPct val="0"/>
                        </a:spcAft>
                        <a:buClr>
                          <a:schemeClr val="bg1"/>
                        </a:buClr>
                        <a:defRPr sz="1400" kern="1200">
                          <a:solidFill>
                            <a:schemeClr val="bg1"/>
                          </a:solidFill>
                          <a:latin typeface="Arial" charset="0"/>
                          <a:ea typeface="ＭＳ Ｐゴシック" charset="-128"/>
                          <a:cs typeface=""/>
                        </a:defRPr>
                      </a:lvl7pPr>
                      <a:lvl8pPr marL="3429000" indent="-228600" algn="l" defTabSz="725130" rtl="0" eaLnBrk="0" fontAlgn="base" latinLnBrk="0" hangingPunct="0">
                        <a:spcBef>
                          <a:spcPct val="20000"/>
                        </a:spcBef>
                        <a:spcAft>
                          <a:spcPct val="0"/>
                        </a:spcAft>
                        <a:buClr>
                          <a:schemeClr val="bg1"/>
                        </a:buClr>
                        <a:defRPr sz="1400" kern="1200">
                          <a:solidFill>
                            <a:schemeClr val="bg1"/>
                          </a:solidFill>
                          <a:latin typeface="Arial" charset="0"/>
                          <a:ea typeface="ＭＳ Ｐゴシック" charset="-128"/>
                          <a:cs typeface=""/>
                        </a:defRPr>
                      </a:lvl8pPr>
                      <a:lvl9pPr marL="3886200" indent="-228600" algn="l" defTabSz="725130" rtl="0" eaLnBrk="0" fontAlgn="base" latinLnBrk="0" hangingPunct="0">
                        <a:spcBef>
                          <a:spcPct val="20000"/>
                        </a:spcBef>
                        <a:spcAft>
                          <a:spcPct val="0"/>
                        </a:spcAft>
                        <a:buClr>
                          <a:schemeClr val="bg1"/>
                        </a:buClr>
                        <a:defRPr sz="1400" kern="1200">
                          <a:solidFill>
                            <a:schemeClr val="bg1"/>
                          </a:solidFill>
                          <a:latin typeface="Arial" charset="0"/>
                          <a:ea typeface="ＭＳ Ｐゴシック" charset="-128"/>
                          <a:cs typeface=""/>
                        </a:defRPr>
                      </a:lvl9pPr>
                    </a:lstStyle>
                    <a:p>
                      <a:pPr marL="171450" marR="0" lvl="0" indent="-171450" algn="l" defTabSz="914400" rtl="0" eaLnBrk="1" fontAlgn="base" latinLnBrk="0" hangingPunct="1">
                        <a:lnSpc>
                          <a:spcPct val="100000"/>
                        </a:lnSpc>
                        <a:spcBef>
                          <a:spcPct val="50000"/>
                        </a:spcBef>
                        <a:spcAft>
                          <a:spcPct val="0"/>
                        </a:spcAft>
                        <a:buClr>
                          <a:schemeClr val="tx1"/>
                        </a:buClr>
                        <a:buSzTx/>
                        <a:buFont typeface="Arial" charset="0"/>
                        <a:buChar char="•"/>
                        <a:tabLst/>
                      </a:pPr>
                      <a:r>
                        <a:rPr kumimoji="0" lang="en-US" altLang="en-US" sz="1000" b="0" i="0" u="none" strike="noStrike" cap="none" normalizeH="0" baseline="0" dirty="0">
                          <a:ln>
                            <a:noFill/>
                          </a:ln>
                          <a:solidFill>
                            <a:schemeClr val="tx1"/>
                          </a:solidFill>
                          <a:effectLst/>
                          <a:latin typeface="Arial" panose="020B0604020202020204" pitchFamily="34" charset="0"/>
                          <a:ea typeface="IBM Plex Sans" charset="0"/>
                          <a:cs typeface="Arial" panose="020B0604020202020204" pitchFamily="34" charset="0"/>
                        </a:rPr>
                        <a:t>Indicators: IP, Domain, and File Hash</a:t>
                      </a:r>
                    </a:p>
                    <a:p>
                      <a:pPr marL="171450" marR="0" lvl="0" indent="-171450" algn="l" defTabSz="914400" rtl="0" eaLnBrk="1" fontAlgn="base" latinLnBrk="0" hangingPunct="1">
                        <a:lnSpc>
                          <a:spcPct val="100000"/>
                        </a:lnSpc>
                        <a:spcBef>
                          <a:spcPct val="50000"/>
                        </a:spcBef>
                        <a:spcAft>
                          <a:spcPct val="0"/>
                        </a:spcAft>
                        <a:buClr>
                          <a:schemeClr val="tx1"/>
                        </a:buClr>
                        <a:buSzTx/>
                        <a:buFont typeface="Arial" charset="0"/>
                        <a:buChar char="•"/>
                        <a:tabLst/>
                      </a:pPr>
                      <a:r>
                        <a:rPr kumimoji="0" lang="en-US" altLang="en-US" sz="1000" b="0" i="0" u="none" strike="noStrike" cap="none" normalizeH="0" baseline="0" dirty="0">
                          <a:ln>
                            <a:noFill/>
                          </a:ln>
                          <a:solidFill>
                            <a:schemeClr val="tx1"/>
                          </a:solidFill>
                          <a:effectLst/>
                          <a:latin typeface="Arial" panose="020B0604020202020204" pitchFamily="34" charset="0"/>
                          <a:ea typeface="IBM Plex Sans" charset="0"/>
                          <a:cs typeface="Arial" panose="020B0604020202020204" pitchFamily="34" charset="0"/>
                        </a:rPr>
                        <a:t>Vulnerabilities and Indications</a:t>
                      </a:r>
                    </a:p>
                  </a:txBody>
                  <a:tcPr marL="68580" marT="91440" marB="34298" horzOverflow="overflow">
                    <a:lnL w="3175" cap="flat" cmpd="sng" algn="ctr">
                      <a:solidFill>
                        <a:srgbClr val="A4A4A4"/>
                      </a:solidFill>
                      <a:prstDash val="solid"/>
                      <a:round/>
                      <a:headEnd type="none" w="med" len="med"/>
                      <a:tailEnd type="none" w="med" len="med"/>
                    </a:lnL>
                    <a:lnR w="3175" cap="flat" cmpd="sng" algn="ctr">
                      <a:solidFill>
                        <a:srgbClr val="A4A4A4"/>
                      </a:solidFill>
                      <a:prstDash val="solid"/>
                      <a:round/>
                      <a:headEnd type="none" w="med" len="med"/>
                      <a:tailEnd type="none" w="med" len="med"/>
                    </a:lnR>
                    <a:lnT w="3175" cap="flat" cmpd="sng" algn="ctr">
                      <a:solidFill>
                        <a:srgbClr val="A4A4A4"/>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marL="117475" indent="-117475" algn="l" defTabSz="725130" rtl="0" eaLnBrk="1" latinLnBrk="0" hangingPunct="1">
                        <a:spcBef>
                          <a:spcPct val="50000"/>
                        </a:spcBef>
                        <a:buClr>
                          <a:schemeClr val="tx1"/>
                        </a:buClr>
                        <a:buFont typeface="IBM Plex Sans Light" charset="2"/>
                        <a:defRPr sz="1400" kern="1200">
                          <a:solidFill>
                            <a:schemeClr val="tx1"/>
                          </a:solidFill>
                          <a:latin typeface="Arial" charset="0"/>
                          <a:ea typeface="ＭＳ Ｐゴシック" charset="-128"/>
                          <a:cs typeface=""/>
                        </a:defRPr>
                      </a:lvl1pPr>
                      <a:lvl2pPr marL="742950" indent="-285750" algn="l" defTabSz="725130" rtl="0" eaLnBrk="1" latinLnBrk="0" hangingPunct="1">
                        <a:buClr>
                          <a:schemeClr val="tx1"/>
                        </a:buClr>
                        <a:buFont typeface="Arial" charset="0"/>
                        <a:defRPr sz="1400" kern="1200">
                          <a:solidFill>
                            <a:schemeClr val="tx1"/>
                          </a:solidFill>
                          <a:latin typeface="Arial" charset="0"/>
                          <a:ea typeface="ＭＳ Ｐゴシック" charset="-128"/>
                          <a:cs typeface=""/>
                        </a:defRPr>
                      </a:lvl2pPr>
                      <a:lvl3pPr marL="1143000" indent="-228600" algn="l" defTabSz="725130" rtl="0" eaLnBrk="1" latinLnBrk="0" hangingPunct="1">
                        <a:buClr>
                          <a:schemeClr val="tx1"/>
                        </a:buClr>
                        <a:defRPr sz="1400" kern="1200">
                          <a:solidFill>
                            <a:schemeClr val="tx1"/>
                          </a:solidFill>
                          <a:latin typeface="Arial" charset="0"/>
                          <a:ea typeface="ＭＳ Ｐゴシック" charset="-128"/>
                          <a:cs typeface=""/>
                        </a:defRPr>
                      </a:lvl3pPr>
                      <a:lvl4pPr marL="1600200" indent="-228600" algn="l" defTabSz="725130" rtl="0" eaLnBrk="1" latinLnBrk="0" hangingPunct="1">
                        <a:spcBef>
                          <a:spcPct val="20000"/>
                        </a:spcBef>
                        <a:buClr>
                          <a:schemeClr val="bg1"/>
                        </a:buClr>
                        <a:defRPr sz="1400" kern="1200">
                          <a:solidFill>
                            <a:schemeClr val="bg1"/>
                          </a:solidFill>
                          <a:latin typeface="Arial" charset="0"/>
                          <a:ea typeface="ＭＳ Ｐゴシック" charset="-128"/>
                          <a:cs typeface=""/>
                        </a:defRPr>
                      </a:lvl4pPr>
                      <a:lvl5pPr marL="2057400" indent="-228600" algn="l" defTabSz="725130" rtl="0" eaLnBrk="1" latinLnBrk="0" hangingPunct="1">
                        <a:spcBef>
                          <a:spcPct val="20000"/>
                        </a:spcBef>
                        <a:buClr>
                          <a:schemeClr val="bg1"/>
                        </a:buClr>
                        <a:defRPr sz="1400" kern="1200">
                          <a:solidFill>
                            <a:schemeClr val="bg1"/>
                          </a:solidFill>
                          <a:latin typeface="Arial" charset="0"/>
                          <a:ea typeface="ＭＳ Ｐゴシック" charset="-128"/>
                          <a:cs typeface=""/>
                        </a:defRPr>
                      </a:lvl5pPr>
                      <a:lvl6pPr marL="2514600" indent="-228600" algn="l" defTabSz="725130" rtl="0" eaLnBrk="0" fontAlgn="base" latinLnBrk="0" hangingPunct="0">
                        <a:spcBef>
                          <a:spcPct val="20000"/>
                        </a:spcBef>
                        <a:spcAft>
                          <a:spcPct val="0"/>
                        </a:spcAft>
                        <a:buClr>
                          <a:schemeClr val="bg1"/>
                        </a:buClr>
                        <a:defRPr sz="1400" kern="1200">
                          <a:solidFill>
                            <a:schemeClr val="bg1"/>
                          </a:solidFill>
                          <a:latin typeface="Arial" charset="0"/>
                          <a:ea typeface="ＭＳ Ｐゴシック" charset="-128"/>
                          <a:cs typeface=""/>
                        </a:defRPr>
                      </a:lvl6pPr>
                      <a:lvl7pPr marL="2971800" indent="-228600" algn="l" defTabSz="725130" rtl="0" eaLnBrk="0" fontAlgn="base" latinLnBrk="0" hangingPunct="0">
                        <a:spcBef>
                          <a:spcPct val="20000"/>
                        </a:spcBef>
                        <a:spcAft>
                          <a:spcPct val="0"/>
                        </a:spcAft>
                        <a:buClr>
                          <a:schemeClr val="bg1"/>
                        </a:buClr>
                        <a:defRPr sz="1400" kern="1200">
                          <a:solidFill>
                            <a:schemeClr val="bg1"/>
                          </a:solidFill>
                          <a:latin typeface="Arial" charset="0"/>
                          <a:ea typeface="ＭＳ Ｐゴシック" charset="-128"/>
                          <a:cs typeface=""/>
                        </a:defRPr>
                      </a:lvl7pPr>
                      <a:lvl8pPr marL="3429000" indent="-228600" algn="l" defTabSz="725130" rtl="0" eaLnBrk="0" fontAlgn="base" latinLnBrk="0" hangingPunct="0">
                        <a:spcBef>
                          <a:spcPct val="20000"/>
                        </a:spcBef>
                        <a:spcAft>
                          <a:spcPct val="0"/>
                        </a:spcAft>
                        <a:buClr>
                          <a:schemeClr val="bg1"/>
                        </a:buClr>
                        <a:defRPr sz="1400" kern="1200">
                          <a:solidFill>
                            <a:schemeClr val="bg1"/>
                          </a:solidFill>
                          <a:latin typeface="Arial" charset="0"/>
                          <a:ea typeface="ＭＳ Ｐゴシック" charset="-128"/>
                          <a:cs typeface=""/>
                        </a:defRPr>
                      </a:lvl8pPr>
                      <a:lvl9pPr marL="3886200" indent="-228600" algn="l" defTabSz="725130" rtl="0" eaLnBrk="0" fontAlgn="base" latinLnBrk="0" hangingPunct="0">
                        <a:spcBef>
                          <a:spcPct val="20000"/>
                        </a:spcBef>
                        <a:spcAft>
                          <a:spcPct val="0"/>
                        </a:spcAft>
                        <a:buClr>
                          <a:schemeClr val="bg1"/>
                        </a:buClr>
                        <a:defRPr sz="1400" kern="1200">
                          <a:solidFill>
                            <a:schemeClr val="bg1"/>
                          </a:solidFill>
                          <a:latin typeface="Arial" charset="0"/>
                          <a:ea typeface="ＭＳ Ｐゴシック" charset="-128"/>
                          <a:cs typeface=""/>
                        </a:defRPr>
                      </a:lvl9pPr>
                    </a:lstStyle>
                    <a:p>
                      <a:pPr marL="171450" marR="0" lvl="0" indent="-171450" algn="l" defTabSz="914400" rtl="0" eaLnBrk="1" fontAlgn="base" latinLnBrk="0" hangingPunct="1">
                        <a:lnSpc>
                          <a:spcPct val="100000"/>
                        </a:lnSpc>
                        <a:spcBef>
                          <a:spcPct val="50000"/>
                        </a:spcBef>
                        <a:spcAft>
                          <a:spcPct val="0"/>
                        </a:spcAft>
                        <a:buClr>
                          <a:schemeClr val="tx1"/>
                        </a:buClr>
                        <a:buSzTx/>
                        <a:buFont typeface="Arial" charset="0"/>
                        <a:buChar char="•"/>
                        <a:tabLst/>
                      </a:pPr>
                      <a:r>
                        <a:rPr kumimoji="0" lang="en-US" altLang="en-US" sz="1000" b="0" i="0" u="none" strike="noStrike" cap="none" normalizeH="0" baseline="0" dirty="0">
                          <a:ln>
                            <a:noFill/>
                          </a:ln>
                          <a:solidFill>
                            <a:schemeClr val="tx1"/>
                          </a:solidFill>
                          <a:effectLst/>
                          <a:latin typeface="Arial" panose="020B0604020202020204" pitchFamily="34" charset="0"/>
                          <a:ea typeface="IBM Plex Sans" charset="0"/>
                          <a:cs typeface="Arial" panose="020B0604020202020204" pitchFamily="34" charset="0"/>
                        </a:rPr>
                        <a:t>SOC L1 or L2</a:t>
                      </a:r>
                    </a:p>
                    <a:p>
                      <a:pPr marL="171450" marR="0" lvl="0" indent="-171450" algn="l" defTabSz="914400" rtl="0" eaLnBrk="1" fontAlgn="base" latinLnBrk="0" hangingPunct="1">
                        <a:lnSpc>
                          <a:spcPct val="100000"/>
                        </a:lnSpc>
                        <a:spcBef>
                          <a:spcPct val="50000"/>
                        </a:spcBef>
                        <a:spcAft>
                          <a:spcPct val="0"/>
                        </a:spcAft>
                        <a:buClr>
                          <a:schemeClr val="tx1"/>
                        </a:buClr>
                        <a:buSzTx/>
                        <a:buFont typeface="Arial" charset="0"/>
                        <a:buChar char="•"/>
                        <a:tabLst/>
                      </a:pPr>
                      <a:r>
                        <a:rPr kumimoji="0" lang="en-US" altLang="en-US" sz="1000" b="0" i="0" u="none" strike="noStrike" cap="none" normalizeH="0" baseline="0" dirty="0">
                          <a:ln>
                            <a:noFill/>
                          </a:ln>
                          <a:solidFill>
                            <a:schemeClr val="tx1"/>
                          </a:solidFill>
                          <a:effectLst/>
                          <a:latin typeface="Arial" panose="020B0604020202020204" pitchFamily="34" charset="0"/>
                          <a:ea typeface="IBM Plex Sans" charset="0"/>
                          <a:cs typeface="Arial" panose="020B0604020202020204" pitchFamily="34" charset="0"/>
                        </a:rPr>
                        <a:t>Triage and Defenders</a:t>
                      </a:r>
                    </a:p>
                    <a:p>
                      <a:pPr marL="171450" marR="0" lvl="0" indent="-171450" algn="l" defTabSz="914400" rtl="0" eaLnBrk="1" fontAlgn="base" latinLnBrk="0" hangingPunct="1">
                        <a:lnSpc>
                          <a:spcPct val="100000"/>
                        </a:lnSpc>
                        <a:spcBef>
                          <a:spcPct val="50000"/>
                        </a:spcBef>
                        <a:spcAft>
                          <a:spcPct val="0"/>
                        </a:spcAft>
                        <a:buClr>
                          <a:schemeClr val="tx1"/>
                        </a:buClr>
                        <a:buSzTx/>
                        <a:buFont typeface="Arial" charset="0"/>
                        <a:buChar char="•"/>
                        <a:tabLst/>
                      </a:pPr>
                      <a:endParaRPr kumimoji="0" lang="en-US" altLang="en-US" sz="1000" b="0" i="0" u="none" strike="noStrike" cap="none" normalizeH="0" baseline="0" dirty="0">
                        <a:ln>
                          <a:noFill/>
                        </a:ln>
                        <a:solidFill>
                          <a:schemeClr val="tx1"/>
                        </a:solidFill>
                        <a:effectLst/>
                        <a:latin typeface="Arial" panose="020B0604020202020204" pitchFamily="34" charset="0"/>
                        <a:ea typeface="IBM Plex Sans" charset="0"/>
                        <a:cs typeface="Arial" panose="020B0604020202020204" pitchFamily="34" charset="0"/>
                      </a:endParaRPr>
                    </a:p>
                  </a:txBody>
                  <a:tcPr marL="68580" marT="91440" marB="34298" horzOverflow="overflow">
                    <a:lnL w="3175" cap="flat" cmpd="sng" algn="ctr">
                      <a:solidFill>
                        <a:srgbClr val="A4A4A4"/>
                      </a:solidFill>
                      <a:prstDash val="solid"/>
                      <a:round/>
                      <a:headEnd type="none" w="med" len="med"/>
                      <a:tailEnd type="none" w="med" len="med"/>
                    </a:lnL>
                    <a:lnR w="3175" cap="flat" cmpd="sng" algn="ctr">
                      <a:solidFill>
                        <a:srgbClr val="A4A4A4"/>
                      </a:solidFill>
                      <a:prstDash val="solid"/>
                      <a:round/>
                      <a:headEnd type="none" w="med" len="med"/>
                      <a:tailEnd type="none" w="med" len="med"/>
                    </a:lnR>
                    <a:lnT w="3175" cap="flat" cmpd="sng" algn="ctr">
                      <a:solidFill>
                        <a:srgbClr val="A4A4A4"/>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marL="117475" indent="-117475" algn="l" defTabSz="725130" rtl="0" eaLnBrk="1" latinLnBrk="0" hangingPunct="1">
                        <a:spcBef>
                          <a:spcPct val="50000"/>
                        </a:spcBef>
                        <a:buClr>
                          <a:schemeClr val="tx1"/>
                        </a:buClr>
                        <a:buFont typeface="IBM Plex Sans Light" charset="2"/>
                        <a:defRPr sz="1400" kern="1200">
                          <a:solidFill>
                            <a:schemeClr val="tx1"/>
                          </a:solidFill>
                          <a:latin typeface="Arial" charset="0"/>
                          <a:ea typeface="ＭＳ Ｐゴシック" charset="-128"/>
                          <a:cs typeface=""/>
                        </a:defRPr>
                      </a:lvl1pPr>
                      <a:lvl2pPr marL="742950" indent="-285750" algn="l" defTabSz="725130" rtl="0" eaLnBrk="1" latinLnBrk="0" hangingPunct="1">
                        <a:buClr>
                          <a:schemeClr val="tx1"/>
                        </a:buClr>
                        <a:buFont typeface="Arial" charset="0"/>
                        <a:defRPr sz="1400" kern="1200">
                          <a:solidFill>
                            <a:schemeClr val="tx1"/>
                          </a:solidFill>
                          <a:latin typeface="Arial" charset="0"/>
                          <a:ea typeface="ＭＳ Ｐゴシック" charset="-128"/>
                          <a:cs typeface=""/>
                        </a:defRPr>
                      </a:lvl2pPr>
                      <a:lvl3pPr marL="1143000" indent="-228600" algn="l" defTabSz="725130" rtl="0" eaLnBrk="1" latinLnBrk="0" hangingPunct="1">
                        <a:buClr>
                          <a:schemeClr val="tx1"/>
                        </a:buClr>
                        <a:defRPr sz="1400" kern="1200">
                          <a:solidFill>
                            <a:schemeClr val="tx1"/>
                          </a:solidFill>
                          <a:latin typeface="Arial" charset="0"/>
                          <a:ea typeface="ＭＳ Ｐゴシック" charset="-128"/>
                          <a:cs typeface=""/>
                        </a:defRPr>
                      </a:lvl3pPr>
                      <a:lvl4pPr marL="1600200" indent="-228600" algn="l" defTabSz="725130" rtl="0" eaLnBrk="1" latinLnBrk="0" hangingPunct="1">
                        <a:spcBef>
                          <a:spcPct val="20000"/>
                        </a:spcBef>
                        <a:buClr>
                          <a:schemeClr val="bg1"/>
                        </a:buClr>
                        <a:defRPr sz="1400" kern="1200">
                          <a:solidFill>
                            <a:schemeClr val="bg1"/>
                          </a:solidFill>
                          <a:latin typeface="Arial" charset="0"/>
                          <a:ea typeface="ＭＳ Ｐゴシック" charset="-128"/>
                          <a:cs typeface=""/>
                        </a:defRPr>
                      </a:lvl4pPr>
                      <a:lvl5pPr marL="2057400" indent="-228600" algn="l" defTabSz="725130" rtl="0" eaLnBrk="1" latinLnBrk="0" hangingPunct="1">
                        <a:spcBef>
                          <a:spcPct val="20000"/>
                        </a:spcBef>
                        <a:buClr>
                          <a:schemeClr val="bg1"/>
                        </a:buClr>
                        <a:defRPr sz="1400" kern="1200">
                          <a:solidFill>
                            <a:schemeClr val="bg1"/>
                          </a:solidFill>
                          <a:latin typeface="Arial" charset="0"/>
                          <a:ea typeface="ＭＳ Ｐゴシック" charset="-128"/>
                          <a:cs typeface=""/>
                        </a:defRPr>
                      </a:lvl5pPr>
                      <a:lvl6pPr marL="2514600" indent="-228600" algn="l" defTabSz="725130" rtl="0" eaLnBrk="0" fontAlgn="base" latinLnBrk="0" hangingPunct="0">
                        <a:spcBef>
                          <a:spcPct val="20000"/>
                        </a:spcBef>
                        <a:spcAft>
                          <a:spcPct val="0"/>
                        </a:spcAft>
                        <a:buClr>
                          <a:schemeClr val="bg1"/>
                        </a:buClr>
                        <a:defRPr sz="1400" kern="1200">
                          <a:solidFill>
                            <a:schemeClr val="bg1"/>
                          </a:solidFill>
                          <a:latin typeface="Arial" charset="0"/>
                          <a:ea typeface="ＭＳ Ｐゴシック" charset="-128"/>
                          <a:cs typeface=""/>
                        </a:defRPr>
                      </a:lvl6pPr>
                      <a:lvl7pPr marL="2971800" indent="-228600" algn="l" defTabSz="725130" rtl="0" eaLnBrk="0" fontAlgn="base" latinLnBrk="0" hangingPunct="0">
                        <a:spcBef>
                          <a:spcPct val="20000"/>
                        </a:spcBef>
                        <a:spcAft>
                          <a:spcPct val="0"/>
                        </a:spcAft>
                        <a:buClr>
                          <a:schemeClr val="bg1"/>
                        </a:buClr>
                        <a:defRPr sz="1400" kern="1200">
                          <a:solidFill>
                            <a:schemeClr val="bg1"/>
                          </a:solidFill>
                          <a:latin typeface="Arial" charset="0"/>
                          <a:ea typeface="ＭＳ Ｐゴシック" charset="-128"/>
                          <a:cs typeface=""/>
                        </a:defRPr>
                      </a:lvl7pPr>
                      <a:lvl8pPr marL="3429000" indent="-228600" algn="l" defTabSz="725130" rtl="0" eaLnBrk="0" fontAlgn="base" latinLnBrk="0" hangingPunct="0">
                        <a:spcBef>
                          <a:spcPct val="20000"/>
                        </a:spcBef>
                        <a:spcAft>
                          <a:spcPct val="0"/>
                        </a:spcAft>
                        <a:buClr>
                          <a:schemeClr val="bg1"/>
                        </a:buClr>
                        <a:defRPr sz="1400" kern="1200">
                          <a:solidFill>
                            <a:schemeClr val="bg1"/>
                          </a:solidFill>
                          <a:latin typeface="Arial" charset="0"/>
                          <a:ea typeface="ＭＳ Ｐゴシック" charset="-128"/>
                          <a:cs typeface=""/>
                        </a:defRPr>
                      </a:lvl8pPr>
                      <a:lvl9pPr marL="3886200" indent="-228600" algn="l" defTabSz="725130" rtl="0" eaLnBrk="0" fontAlgn="base" latinLnBrk="0" hangingPunct="0">
                        <a:spcBef>
                          <a:spcPct val="20000"/>
                        </a:spcBef>
                        <a:spcAft>
                          <a:spcPct val="0"/>
                        </a:spcAft>
                        <a:buClr>
                          <a:schemeClr val="bg1"/>
                        </a:buClr>
                        <a:defRPr sz="1400" kern="1200">
                          <a:solidFill>
                            <a:schemeClr val="bg1"/>
                          </a:solidFill>
                          <a:latin typeface="Arial" charset="0"/>
                          <a:ea typeface="ＭＳ Ｐゴシック" charset="-128"/>
                          <a:cs typeface=""/>
                        </a:defRPr>
                      </a:lvl9pPr>
                    </a:lstStyle>
                    <a:p>
                      <a:pPr marL="171450" marR="0" lvl="0" indent="-171450" algn="l" defTabSz="914400" rtl="0" eaLnBrk="1" fontAlgn="base" latinLnBrk="0" hangingPunct="1">
                        <a:lnSpc>
                          <a:spcPct val="100000"/>
                        </a:lnSpc>
                        <a:spcBef>
                          <a:spcPct val="50000"/>
                        </a:spcBef>
                        <a:spcAft>
                          <a:spcPct val="0"/>
                        </a:spcAft>
                        <a:buClr>
                          <a:schemeClr val="tx1"/>
                        </a:buClr>
                        <a:buSzTx/>
                        <a:buFont typeface="Arial" charset="0"/>
                        <a:buChar char="•"/>
                        <a:tabLst/>
                      </a:pPr>
                      <a:r>
                        <a:rPr kumimoji="0" lang="en-US" altLang="en-US" sz="1000" b="0" i="0" u="none" strike="noStrike" cap="none" normalizeH="0" baseline="0" dirty="0">
                          <a:ln>
                            <a:noFill/>
                          </a:ln>
                          <a:solidFill>
                            <a:schemeClr val="tx1"/>
                          </a:solidFill>
                          <a:effectLst/>
                          <a:latin typeface="Arial" panose="020B0604020202020204" pitchFamily="34" charset="0"/>
                          <a:ea typeface="IBM Plex Sans" charset="0"/>
                          <a:cs typeface="Arial" panose="020B0604020202020204" pitchFamily="34" charset="0"/>
                        </a:rPr>
                        <a:t>“Is it a known bad or a false positive”</a:t>
                      </a:r>
                    </a:p>
                    <a:p>
                      <a:pPr marL="171450" marR="0" lvl="0" indent="-171450" algn="l" defTabSz="914400" rtl="0" eaLnBrk="1" fontAlgn="base" latinLnBrk="0" hangingPunct="1">
                        <a:lnSpc>
                          <a:spcPct val="100000"/>
                        </a:lnSpc>
                        <a:spcBef>
                          <a:spcPct val="50000"/>
                        </a:spcBef>
                        <a:spcAft>
                          <a:spcPct val="0"/>
                        </a:spcAft>
                        <a:buClr>
                          <a:schemeClr val="tx1"/>
                        </a:buClr>
                        <a:buSzTx/>
                        <a:buFont typeface="Arial" charset="0"/>
                        <a:buChar char="•"/>
                        <a:tabLst/>
                      </a:pPr>
                      <a:r>
                        <a:rPr kumimoji="0" lang="en-US" altLang="en-US" sz="1000" b="0" i="0" u="none" strike="noStrike" cap="none" normalizeH="0" baseline="0" dirty="0">
                          <a:ln>
                            <a:noFill/>
                          </a:ln>
                          <a:solidFill>
                            <a:schemeClr val="tx1"/>
                          </a:solidFill>
                          <a:effectLst/>
                          <a:latin typeface="Arial" panose="020B0604020202020204" pitchFamily="34" charset="0"/>
                          <a:ea typeface="IBM Plex Sans" charset="0"/>
                          <a:cs typeface="Arial" panose="020B0604020202020204" pitchFamily="34" charset="0"/>
                        </a:rPr>
                        <a:t>“Should I block / escalate?”</a:t>
                      </a:r>
                    </a:p>
                  </a:txBody>
                  <a:tcPr marL="68580" marT="91440" marB="34298" horzOverflow="overflow">
                    <a:lnL w="3175" cap="flat" cmpd="sng" algn="ctr">
                      <a:solidFill>
                        <a:srgbClr val="A4A4A4"/>
                      </a:solidFill>
                      <a:prstDash val="solid"/>
                      <a:round/>
                      <a:headEnd type="none" w="med" len="med"/>
                      <a:tailEnd type="none" w="med" len="med"/>
                    </a:lnL>
                    <a:lnR w="3175" cap="flat" cmpd="sng" algn="ctr">
                      <a:solidFill>
                        <a:srgbClr val="A4A4A4"/>
                      </a:solidFill>
                      <a:prstDash val="solid"/>
                      <a:round/>
                      <a:headEnd type="none" w="med" len="med"/>
                      <a:tailEnd type="none" w="med" len="med"/>
                    </a:lnR>
                    <a:lnT w="3175" cap="flat" cmpd="sng" algn="ctr">
                      <a:solidFill>
                        <a:srgbClr val="A4A4A4"/>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marL="117475" indent="-117475" algn="l" defTabSz="725130" rtl="0" eaLnBrk="1" latinLnBrk="0" hangingPunct="1">
                        <a:spcBef>
                          <a:spcPct val="50000"/>
                        </a:spcBef>
                        <a:buClr>
                          <a:schemeClr val="tx1"/>
                        </a:buClr>
                        <a:buFont typeface="IBM Plex Sans Light" charset="2"/>
                        <a:defRPr sz="1400" kern="1200">
                          <a:solidFill>
                            <a:schemeClr val="tx1"/>
                          </a:solidFill>
                          <a:latin typeface="Arial" charset="0"/>
                          <a:ea typeface="ＭＳ Ｐゴシック" charset="-128"/>
                          <a:cs typeface=""/>
                        </a:defRPr>
                      </a:lvl1pPr>
                      <a:lvl2pPr marL="742950" indent="-285750" algn="l" defTabSz="725130" rtl="0" eaLnBrk="1" latinLnBrk="0" hangingPunct="1">
                        <a:buClr>
                          <a:schemeClr val="tx1"/>
                        </a:buClr>
                        <a:buFont typeface="Arial" charset="0"/>
                        <a:defRPr sz="1400" kern="1200">
                          <a:solidFill>
                            <a:schemeClr val="tx1"/>
                          </a:solidFill>
                          <a:latin typeface="Arial" charset="0"/>
                          <a:ea typeface="ＭＳ Ｐゴシック" charset="-128"/>
                          <a:cs typeface=""/>
                        </a:defRPr>
                      </a:lvl2pPr>
                      <a:lvl3pPr marL="1143000" indent="-228600" algn="l" defTabSz="725130" rtl="0" eaLnBrk="1" latinLnBrk="0" hangingPunct="1">
                        <a:buClr>
                          <a:schemeClr val="tx1"/>
                        </a:buClr>
                        <a:defRPr sz="1400" kern="1200">
                          <a:solidFill>
                            <a:schemeClr val="tx1"/>
                          </a:solidFill>
                          <a:latin typeface="Arial" charset="0"/>
                          <a:ea typeface="ＭＳ Ｐゴシック" charset="-128"/>
                          <a:cs typeface=""/>
                        </a:defRPr>
                      </a:lvl3pPr>
                      <a:lvl4pPr marL="1600200" indent="-228600" algn="l" defTabSz="725130" rtl="0" eaLnBrk="1" latinLnBrk="0" hangingPunct="1">
                        <a:spcBef>
                          <a:spcPct val="20000"/>
                        </a:spcBef>
                        <a:buClr>
                          <a:schemeClr val="bg1"/>
                        </a:buClr>
                        <a:defRPr sz="1400" kern="1200">
                          <a:solidFill>
                            <a:schemeClr val="bg1"/>
                          </a:solidFill>
                          <a:latin typeface="Arial" charset="0"/>
                          <a:ea typeface="ＭＳ Ｐゴシック" charset="-128"/>
                          <a:cs typeface=""/>
                        </a:defRPr>
                      </a:lvl4pPr>
                      <a:lvl5pPr marL="2057400" indent="-228600" algn="l" defTabSz="725130" rtl="0" eaLnBrk="1" latinLnBrk="0" hangingPunct="1">
                        <a:spcBef>
                          <a:spcPct val="20000"/>
                        </a:spcBef>
                        <a:buClr>
                          <a:schemeClr val="bg1"/>
                        </a:buClr>
                        <a:defRPr sz="1400" kern="1200">
                          <a:solidFill>
                            <a:schemeClr val="bg1"/>
                          </a:solidFill>
                          <a:latin typeface="Arial" charset="0"/>
                          <a:ea typeface="ＭＳ Ｐゴシック" charset="-128"/>
                          <a:cs typeface=""/>
                        </a:defRPr>
                      </a:lvl5pPr>
                      <a:lvl6pPr marL="2514600" indent="-228600" algn="l" defTabSz="725130" rtl="0" eaLnBrk="0" fontAlgn="base" latinLnBrk="0" hangingPunct="0">
                        <a:spcBef>
                          <a:spcPct val="20000"/>
                        </a:spcBef>
                        <a:spcAft>
                          <a:spcPct val="0"/>
                        </a:spcAft>
                        <a:buClr>
                          <a:schemeClr val="bg1"/>
                        </a:buClr>
                        <a:defRPr sz="1400" kern="1200">
                          <a:solidFill>
                            <a:schemeClr val="bg1"/>
                          </a:solidFill>
                          <a:latin typeface="Arial" charset="0"/>
                          <a:ea typeface="ＭＳ Ｐゴシック" charset="-128"/>
                          <a:cs typeface=""/>
                        </a:defRPr>
                      </a:lvl6pPr>
                      <a:lvl7pPr marL="2971800" indent="-228600" algn="l" defTabSz="725130" rtl="0" eaLnBrk="0" fontAlgn="base" latinLnBrk="0" hangingPunct="0">
                        <a:spcBef>
                          <a:spcPct val="20000"/>
                        </a:spcBef>
                        <a:spcAft>
                          <a:spcPct val="0"/>
                        </a:spcAft>
                        <a:buClr>
                          <a:schemeClr val="bg1"/>
                        </a:buClr>
                        <a:defRPr sz="1400" kern="1200">
                          <a:solidFill>
                            <a:schemeClr val="bg1"/>
                          </a:solidFill>
                          <a:latin typeface="Arial" charset="0"/>
                          <a:ea typeface="ＭＳ Ｐゴシック" charset="-128"/>
                          <a:cs typeface=""/>
                        </a:defRPr>
                      </a:lvl7pPr>
                      <a:lvl8pPr marL="3429000" indent="-228600" algn="l" defTabSz="725130" rtl="0" eaLnBrk="0" fontAlgn="base" latinLnBrk="0" hangingPunct="0">
                        <a:spcBef>
                          <a:spcPct val="20000"/>
                        </a:spcBef>
                        <a:spcAft>
                          <a:spcPct val="0"/>
                        </a:spcAft>
                        <a:buClr>
                          <a:schemeClr val="bg1"/>
                        </a:buClr>
                        <a:defRPr sz="1400" kern="1200">
                          <a:solidFill>
                            <a:schemeClr val="bg1"/>
                          </a:solidFill>
                          <a:latin typeface="Arial" charset="0"/>
                          <a:ea typeface="ＭＳ Ｐゴシック" charset="-128"/>
                          <a:cs typeface=""/>
                        </a:defRPr>
                      </a:lvl8pPr>
                      <a:lvl9pPr marL="3886200" indent="-228600" algn="l" defTabSz="725130" rtl="0" eaLnBrk="0" fontAlgn="base" latinLnBrk="0" hangingPunct="0">
                        <a:spcBef>
                          <a:spcPct val="20000"/>
                        </a:spcBef>
                        <a:spcAft>
                          <a:spcPct val="0"/>
                        </a:spcAft>
                        <a:buClr>
                          <a:schemeClr val="bg1"/>
                        </a:buClr>
                        <a:defRPr sz="1400" kern="1200">
                          <a:solidFill>
                            <a:schemeClr val="bg1"/>
                          </a:solidFill>
                          <a:latin typeface="Arial" charset="0"/>
                          <a:ea typeface="ＭＳ Ｐゴシック" charset="-128"/>
                          <a:cs typeface=""/>
                        </a:defRPr>
                      </a:lvl9pPr>
                    </a:lstStyle>
                    <a:p>
                      <a:pPr marL="171450" marR="0" lvl="0" indent="-171450" algn="l" defTabSz="914400" rtl="0" eaLnBrk="1" fontAlgn="base" latinLnBrk="0" hangingPunct="1">
                        <a:lnSpc>
                          <a:spcPct val="100000"/>
                        </a:lnSpc>
                        <a:spcBef>
                          <a:spcPct val="50000"/>
                        </a:spcBef>
                        <a:spcAft>
                          <a:spcPct val="0"/>
                        </a:spcAft>
                        <a:buClr>
                          <a:schemeClr val="tx1"/>
                        </a:buClr>
                        <a:buSzTx/>
                        <a:buFont typeface="Arial" charset="0"/>
                        <a:buChar char="•"/>
                        <a:tabLst/>
                      </a:pPr>
                      <a:r>
                        <a:rPr kumimoji="0" lang="en-US" altLang="en-US" sz="1000" b="0" i="0" u="none" strike="noStrike" cap="none" normalizeH="0" baseline="0" dirty="0">
                          <a:ln>
                            <a:noFill/>
                          </a:ln>
                          <a:solidFill>
                            <a:schemeClr val="tx1"/>
                          </a:solidFill>
                          <a:effectLst/>
                          <a:latin typeface="Arial" panose="020B0604020202020204" pitchFamily="34" charset="0"/>
                          <a:ea typeface="IBM Plex Sans" charset="0"/>
                          <a:cs typeface="Arial" panose="020B0604020202020204" pitchFamily="34" charset="0"/>
                        </a:rPr>
                        <a:t>Advanced Threat Protection Feed</a:t>
                      </a:r>
                    </a:p>
                    <a:p>
                      <a:pPr marL="171450" marR="0" lvl="0" indent="-171450" algn="l" defTabSz="914400" rtl="0" eaLnBrk="1" fontAlgn="base" latinLnBrk="0" hangingPunct="1">
                        <a:lnSpc>
                          <a:spcPct val="100000"/>
                        </a:lnSpc>
                        <a:spcBef>
                          <a:spcPct val="50000"/>
                        </a:spcBef>
                        <a:spcAft>
                          <a:spcPct val="0"/>
                        </a:spcAft>
                        <a:buClr>
                          <a:schemeClr val="tx1"/>
                        </a:buClr>
                        <a:buSzTx/>
                        <a:buFont typeface="Arial" charset="0"/>
                        <a:buChar char="•"/>
                        <a:tabLst/>
                        <a:defRPr/>
                      </a:pPr>
                      <a:r>
                        <a:rPr kumimoji="0" lang="en-US" altLang="en-US" sz="1000" b="0" i="0" u="none" strike="noStrike" cap="none" normalizeH="0" baseline="0" dirty="0">
                          <a:ln>
                            <a:noFill/>
                          </a:ln>
                          <a:solidFill>
                            <a:schemeClr val="tx1"/>
                          </a:solidFill>
                          <a:effectLst/>
                          <a:latin typeface="Arial" panose="020B0604020202020204" pitchFamily="34" charset="0"/>
                          <a:ea typeface="IBM Plex Sans" charset="0"/>
                          <a:cs typeface="Arial" panose="020B0604020202020204" pitchFamily="34" charset="0"/>
                        </a:rPr>
                        <a:t>X-Force Exchange Commercial</a:t>
                      </a:r>
                    </a:p>
                    <a:p>
                      <a:pPr marL="171450" marR="0" lvl="0" indent="-171450" algn="l" defTabSz="914400" rtl="0" eaLnBrk="1" fontAlgn="base" latinLnBrk="0" hangingPunct="1">
                        <a:lnSpc>
                          <a:spcPct val="100000"/>
                        </a:lnSpc>
                        <a:spcBef>
                          <a:spcPct val="50000"/>
                        </a:spcBef>
                        <a:spcAft>
                          <a:spcPct val="0"/>
                        </a:spcAft>
                        <a:buClr>
                          <a:schemeClr val="tx1"/>
                        </a:buClr>
                        <a:buSzTx/>
                        <a:buFont typeface="Arial" charset="0"/>
                        <a:buChar char="•"/>
                        <a:tabLst/>
                      </a:pPr>
                      <a:r>
                        <a:rPr kumimoji="0" lang="en-US" altLang="en-US" sz="1000" b="0" i="0" u="none" strike="noStrike" cap="none" normalizeH="0" baseline="0" dirty="0">
                          <a:ln>
                            <a:noFill/>
                          </a:ln>
                          <a:solidFill>
                            <a:schemeClr val="tx1"/>
                          </a:solidFill>
                          <a:effectLst/>
                          <a:latin typeface="Arial" panose="020B0604020202020204" pitchFamily="34" charset="0"/>
                          <a:ea typeface="IBM Plex Sans" charset="0"/>
                          <a:cs typeface="Arial" panose="020B0604020202020204" pitchFamily="34" charset="0"/>
                        </a:rPr>
                        <a:t>Dark Web Analysis Service</a:t>
                      </a:r>
                    </a:p>
                  </a:txBody>
                  <a:tcPr marL="68580" marT="91440" marB="34298" horzOverflow="overflow">
                    <a:lnL w="3175" cap="flat" cmpd="sng" algn="ctr">
                      <a:solidFill>
                        <a:srgbClr val="A4A4A4"/>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A4A4A4"/>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96311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0312" y="201168"/>
            <a:ext cx="4142232" cy="477383"/>
          </a:xfrm>
        </p:spPr>
        <p:txBody>
          <a:bodyPr/>
          <a:lstStyle/>
          <a:p>
            <a:r>
              <a:rPr lang="en-US" dirty="0"/>
              <a:t>Case Study </a:t>
            </a:r>
          </a:p>
        </p:txBody>
      </p:sp>
      <p:sp>
        <p:nvSpPr>
          <p:cNvPr id="7" name="Text Placeholder 6"/>
          <p:cNvSpPr>
            <a:spLocks noGrp="1"/>
          </p:cNvSpPr>
          <p:nvPr>
            <p:ph type="body" sz="quarter" idx="13"/>
          </p:nvPr>
        </p:nvSpPr>
        <p:spPr>
          <a:xfrm>
            <a:off x="210312" y="1539391"/>
            <a:ext cx="4123944" cy="3252216"/>
          </a:xfrm>
        </p:spPr>
        <p:txBody>
          <a:bodyPr/>
          <a:lstStyle/>
          <a:p>
            <a:pPr lvl="0"/>
            <a:r>
              <a:rPr lang="en-US" sz="1200" b="1" dirty="0">
                <a:solidFill>
                  <a:srgbClr val="000000"/>
                </a:solidFill>
              </a:rPr>
              <a:t>Business problem</a:t>
            </a:r>
          </a:p>
          <a:p>
            <a:pPr>
              <a:spcBef>
                <a:spcPts val="270"/>
              </a:spcBef>
            </a:pPr>
            <a:r>
              <a:rPr lang="en-US" sz="1200" dirty="0"/>
              <a:t>The client was looking to partner with a leader that could design, build, deliver and operate a cyber threat platform, which provides accurate and up-to-the minute cyber threat data from both common and unique sources.</a:t>
            </a:r>
          </a:p>
          <a:p>
            <a:pPr>
              <a:spcBef>
                <a:spcPts val="270"/>
              </a:spcBef>
            </a:pPr>
            <a:endParaRPr lang="en-US" sz="900" b="1" dirty="0">
              <a:solidFill>
                <a:srgbClr val="000000"/>
              </a:solidFill>
            </a:endParaRPr>
          </a:p>
          <a:p>
            <a:pPr>
              <a:spcBef>
                <a:spcPts val="270"/>
              </a:spcBef>
            </a:pPr>
            <a:r>
              <a:rPr lang="en-US" sz="1200" b="1" dirty="0">
                <a:solidFill>
                  <a:srgbClr val="000000"/>
                </a:solidFill>
              </a:rPr>
              <a:t>Solution</a:t>
            </a:r>
          </a:p>
          <a:p>
            <a:pPr>
              <a:spcBef>
                <a:spcPts val="270"/>
              </a:spcBef>
              <a:spcAft>
                <a:spcPts val="270"/>
              </a:spcAft>
            </a:pPr>
            <a:r>
              <a:rPr lang="en-US" sz="1200" dirty="0"/>
              <a:t>XF IR partnered with enterprise intelligence management provider, TruSTAR to deliver a cloud-architected solution </a:t>
            </a:r>
            <a:br>
              <a:rPr lang="en-US" sz="1200" dirty="0"/>
            </a:br>
            <a:r>
              <a:rPr lang="en-US" sz="1200" dirty="0"/>
              <a:t>on AWS.</a:t>
            </a:r>
          </a:p>
          <a:p>
            <a:pPr>
              <a:spcBef>
                <a:spcPts val="270"/>
              </a:spcBef>
              <a:spcAft>
                <a:spcPts val="270"/>
              </a:spcAft>
            </a:pPr>
            <a:r>
              <a:rPr lang="en-US" sz="1200" dirty="0"/>
              <a:t>The outcome is a platform that correlates key information with the associated threat group and the latest attack campaign, so businesses can determine their level of risk. </a:t>
            </a:r>
          </a:p>
          <a:p>
            <a:pPr>
              <a:spcBef>
                <a:spcPts val="270"/>
              </a:spcBef>
              <a:spcAft>
                <a:spcPts val="270"/>
              </a:spcAft>
            </a:pPr>
            <a:r>
              <a:rPr lang="en-US" sz="900" dirty="0"/>
              <a:t>. </a:t>
            </a:r>
          </a:p>
        </p:txBody>
      </p:sp>
      <p:sp>
        <p:nvSpPr>
          <p:cNvPr id="10" name="Text Placeholder 5">
            <a:extLst>
              <a:ext uri="{FF2B5EF4-FFF2-40B4-BE49-F238E27FC236}">
                <a16:creationId xmlns:a16="http://schemas.microsoft.com/office/drawing/2014/main" id="{9D2A555E-3B3C-45CB-9B8B-F25317387BA2}"/>
              </a:ext>
            </a:extLst>
          </p:cNvPr>
          <p:cNvSpPr txBox="1">
            <a:spLocks/>
          </p:cNvSpPr>
          <p:nvPr/>
        </p:nvSpPr>
        <p:spPr>
          <a:xfrm>
            <a:off x="228599" y="829165"/>
            <a:ext cx="2977055" cy="477383"/>
          </a:xfrm>
          <a:prstGeom prst="rect">
            <a:avLst/>
          </a:prstGeom>
        </p:spPr>
        <p:txBody>
          <a:bodyPr vert="horz" lIns="0" tIns="0" rIns="0" bIns="0" rtlCol="0">
            <a:noAutofit/>
          </a:bodyPr>
          <a:lstStyle>
            <a:lvl1pPr marL="0" indent="0" algn="l" rtl="0" eaLnBrk="1" fontAlgn="base" hangingPunct="1">
              <a:lnSpc>
                <a:spcPct val="100000"/>
              </a:lnSpc>
              <a:spcBef>
                <a:spcPts val="1200"/>
              </a:spcBef>
              <a:spcAft>
                <a:spcPct val="0"/>
              </a:spcAft>
              <a:buClrTx/>
              <a:buSzPct val="90000"/>
              <a:buFont typeface="Wingdings" pitchFamily="2" charset="2"/>
              <a:buNone/>
              <a:defRPr sz="1400">
                <a:solidFill>
                  <a:schemeClr val="tx1"/>
                </a:solidFill>
                <a:latin typeface="IBM Plex Sans" charset="0"/>
                <a:ea typeface="IBM Plex Sans" charset="0"/>
                <a:cs typeface="IBM Plex Sans" charset="0"/>
              </a:defRPr>
            </a:lvl1pPr>
            <a:lvl2pPr marL="171450" indent="-171450" algn="l" rtl="0" eaLnBrk="1" fontAlgn="base" hangingPunct="1">
              <a:lnSpc>
                <a:spcPct val="100000"/>
              </a:lnSpc>
              <a:spcBef>
                <a:spcPts val="1200"/>
              </a:spcBef>
              <a:spcAft>
                <a:spcPct val="0"/>
              </a:spcAft>
              <a:buClrTx/>
              <a:buSzPct val="100000"/>
              <a:buFont typeface="Arial" panose="020B0604020202020204" pitchFamily="34" charset="0"/>
              <a:buChar char="•"/>
              <a:tabLst/>
              <a:defRPr sz="1400">
                <a:solidFill>
                  <a:schemeClr val="tx1"/>
                </a:solidFill>
                <a:latin typeface="IBM Plex Sans" charset="0"/>
                <a:ea typeface="IBM Plex Sans" charset="0"/>
                <a:cs typeface="IBM Plex Sans" charset="0"/>
              </a:defRPr>
            </a:lvl2pPr>
            <a:lvl3pPr marL="342900" indent="-141288" algn="l" rtl="0" eaLnBrk="1" fontAlgn="base" hangingPunct="1">
              <a:lnSpc>
                <a:spcPct val="100000"/>
              </a:lnSpc>
              <a:spcBef>
                <a:spcPts val="1200"/>
              </a:spcBef>
              <a:spcAft>
                <a:spcPct val="0"/>
              </a:spcAft>
              <a:buClrTx/>
              <a:buSzPct val="100000"/>
              <a:buFont typeface="System Font Regular"/>
              <a:buChar char="–"/>
              <a:tabLst/>
              <a:defRPr sz="1400">
                <a:solidFill>
                  <a:schemeClr val="tx1"/>
                </a:solidFill>
                <a:latin typeface="IBM Plex Sans" charset="0"/>
                <a:ea typeface="IBM Plex Sans" charset="0"/>
                <a:cs typeface="IBM Plex Sans" charset="0"/>
              </a:defRPr>
            </a:lvl3pPr>
            <a:lvl4pPr marL="628650" indent="-193675" algn="l" rtl="0" eaLnBrk="1" fontAlgn="base" hangingPunct="1">
              <a:lnSpc>
                <a:spcPct val="100000"/>
              </a:lnSpc>
              <a:spcBef>
                <a:spcPts val="1200"/>
              </a:spcBef>
              <a:spcAft>
                <a:spcPct val="0"/>
              </a:spcAft>
              <a:buClrTx/>
              <a:buSzPct val="100000"/>
              <a:buFont typeface="System Font Regular"/>
              <a:buChar char="»"/>
              <a:tabLst/>
              <a:defRPr sz="1400" baseline="0">
                <a:solidFill>
                  <a:schemeClr val="tx1"/>
                </a:solidFill>
                <a:latin typeface="IBM Plex Sans" charset="0"/>
                <a:ea typeface="IBM Plex Sans" charset="0"/>
                <a:cs typeface="IBM Plex Sans" charset="0"/>
              </a:defRPr>
            </a:lvl4pPr>
            <a:lvl5pPr marL="803275" indent="-171450" algn="l" rtl="0" eaLnBrk="1" fontAlgn="base" hangingPunct="1">
              <a:lnSpc>
                <a:spcPct val="100000"/>
              </a:lnSpc>
              <a:spcBef>
                <a:spcPts val="1200"/>
              </a:spcBef>
              <a:spcAft>
                <a:spcPct val="0"/>
              </a:spcAft>
              <a:buClrTx/>
              <a:buFont typeface="System Font Regular"/>
              <a:buChar char="–"/>
              <a:tabLst/>
              <a:defRPr sz="1400">
                <a:solidFill>
                  <a:schemeClr val="tx1"/>
                </a:solidFill>
                <a:latin typeface="IBM Plex Sans" charset="0"/>
                <a:ea typeface="IBM Plex Sans" charset="0"/>
                <a:cs typeface="IBM Plex Sans" charset="0"/>
              </a:defRPr>
            </a:lvl5pPr>
            <a:lvl6pPr marL="1583701" indent="-129668" algn="l" rtl="0" eaLnBrk="1" fontAlgn="base" hangingPunct="1">
              <a:spcBef>
                <a:spcPct val="20000"/>
              </a:spcBef>
              <a:spcAft>
                <a:spcPct val="0"/>
              </a:spcAft>
              <a:buClr>
                <a:schemeClr val="bg1"/>
              </a:buClr>
              <a:buChar char="»"/>
              <a:defRPr sz="1269">
                <a:solidFill>
                  <a:schemeClr val="bg1"/>
                </a:solidFill>
                <a:latin typeface="Arial" charset="0"/>
              </a:defRPr>
            </a:lvl6pPr>
            <a:lvl7pPr marL="1946266" indent="-129668" algn="l" rtl="0" eaLnBrk="1" fontAlgn="base" hangingPunct="1">
              <a:spcBef>
                <a:spcPct val="20000"/>
              </a:spcBef>
              <a:spcAft>
                <a:spcPct val="0"/>
              </a:spcAft>
              <a:buClr>
                <a:schemeClr val="bg1"/>
              </a:buClr>
              <a:buChar char="»"/>
              <a:defRPr sz="1269">
                <a:solidFill>
                  <a:schemeClr val="bg1"/>
                </a:solidFill>
                <a:latin typeface="Arial" charset="0"/>
              </a:defRPr>
            </a:lvl7pPr>
            <a:lvl8pPr marL="2308831" indent="-129668" algn="l" rtl="0" eaLnBrk="1" fontAlgn="base" hangingPunct="1">
              <a:spcBef>
                <a:spcPct val="20000"/>
              </a:spcBef>
              <a:spcAft>
                <a:spcPct val="0"/>
              </a:spcAft>
              <a:buClr>
                <a:schemeClr val="bg1"/>
              </a:buClr>
              <a:buChar char="»"/>
              <a:defRPr sz="1269">
                <a:solidFill>
                  <a:schemeClr val="bg1"/>
                </a:solidFill>
                <a:latin typeface="Arial" charset="0"/>
              </a:defRPr>
            </a:lvl8pPr>
            <a:lvl9pPr marL="2671396" indent="-129668" algn="l" rtl="0" eaLnBrk="1" fontAlgn="base" hangingPunct="1">
              <a:spcBef>
                <a:spcPct val="20000"/>
              </a:spcBef>
              <a:spcAft>
                <a:spcPct val="0"/>
              </a:spcAft>
              <a:buClr>
                <a:schemeClr val="bg1"/>
              </a:buClr>
              <a:buChar char="»"/>
              <a:defRPr sz="1269">
                <a:solidFill>
                  <a:schemeClr val="bg1"/>
                </a:solidFill>
                <a:latin typeface="Arial" charset="0"/>
              </a:defRPr>
            </a:lvl9pPr>
          </a:lstStyle>
          <a:p>
            <a:pPr marL="0" marR="0" lvl="0" indent="0" algn="l" defTabSz="822960" rtl="0" eaLnBrk="1" fontAlgn="base" latinLnBrk="0" hangingPunct="1">
              <a:lnSpc>
                <a:spcPct val="100000"/>
              </a:lnSpc>
              <a:spcBef>
                <a:spcPts val="1080"/>
              </a:spcBef>
              <a:spcAft>
                <a:spcPct val="0"/>
              </a:spcAft>
              <a:buClrTx/>
              <a:buSzPct val="90000"/>
              <a:buFont typeface="Wingdings" pitchFamily="2" charset="2"/>
              <a:buNone/>
              <a:tabLst/>
              <a:defRPr/>
            </a:pPr>
            <a:r>
              <a:rPr kumimoji="0" lang="en-US" sz="1260" b="1" i="0" u="none" strike="noStrike" kern="0" cap="none" spc="0" normalizeH="0" baseline="0" noProof="0" dirty="0">
                <a:ln>
                  <a:noFill/>
                </a:ln>
                <a:solidFill>
                  <a:srgbClr val="000000"/>
                </a:solidFill>
                <a:effectLst/>
                <a:uLnTx/>
                <a:uFillTx/>
                <a:latin typeface="+mn-lt"/>
              </a:rPr>
              <a:t>IBM X-Force works with city of Los Angeles to combat </a:t>
            </a:r>
            <a:r>
              <a:rPr kumimoji="0" lang="en-US" sz="1260" b="1" i="0" u="none" strike="noStrike" kern="0" cap="none" spc="0" normalizeH="0" baseline="0" noProof="0" dirty="0">
                <a:ln>
                  <a:noFill/>
                </a:ln>
                <a:effectLst/>
                <a:uLnTx/>
                <a:uFillTx/>
                <a:latin typeface="+mn-lt"/>
              </a:rPr>
              <a:t>cybercrime</a:t>
            </a:r>
          </a:p>
          <a:p>
            <a:pPr marL="0" marR="0" lvl="0" indent="0" algn="l" defTabSz="822960" rtl="0" eaLnBrk="1" fontAlgn="base" latinLnBrk="0" hangingPunct="1">
              <a:lnSpc>
                <a:spcPct val="100000"/>
              </a:lnSpc>
              <a:spcBef>
                <a:spcPts val="1080"/>
              </a:spcBef>
              <a:spcAft>
                <a:spcPct val="0"/>
              </a:spcAft>
              <a:buClrTx/>
              <a:buSzPct val="90000"/>
              <a:buFont typeface="Wingdings" pitchFamily="2" charset="2"/>
              <a:buNone/>
              <a:tabLst/>
              <a:defRPr/>
            </a:pPr>
            <a:endParaRPr kumimoji="0" lang="en-US" sz="1260" b="0" i="0" u="none" strike="noStrike" kern="0" cap="none" spc="0" normalizeH="0" baseline="0" noProof="0" dirty="0">
              <a:ln>
                <a:noFill/>
              </a:ln>
              <a:solidFill>
                <a:srgbClr val="000000"/>
              </a:solidFill>
              <a:effectLst/>
              <a:uLnTx/>
              <a:uFillTx/>
              <a:latin typeface="+mn-lt"/>
            </a:endParaRPr>
          </a:p>
        </p:txBody>
      </p:sp>
      <p:pic>
        <p:nvPicPr>
          <p:cNvPr id="5" name="Picture 4" descr="A view of a city&#10;&#10;Description automatically generated">
            <a:extLst>
              <a:ext uri="{FF2B5EF4-FFF2-40B4-BE49-F238E27FC236}">
                <a16:creationId xmlns:a16="http://schemas.microsoft.com/office/drawing/2014/main" id="{C26FE295-1AFB-4E3F-A133-323BDC27215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49833" y="2571751"/>
            <a:ext cx="4294166" cy="2571750"/>
          </a:xfrm>
          <a:prstGeom prst="rect">
            <a:avLst/>
          </a:prstGeom>
        </p:spPr>
      </p:pic>
      <p:pic>
        <p:nvPicPr>
          <p:cNvPr id="12" name="Picture 11" descr="A view of a city&#10;&#10;Description automatically generated">
            <a:extLst>
              <a:ext uri="{FF2B5EF4-FFF2-40B4-BE49-F238E27FC236}">
                <a16:creationId xmlns:a16="http://schemas.microsoft.com/office/drawing/2014/main" id="{CA5A7383-2979-4578-B642-E20C053642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49832" y="0"/>
            <a:ext cx="4294167" cy="2571750"/>
          </a:xfrm>
          <a:prstGeom prst="rect">
            <a:avLst/>
          </a:prstGeom>
        </p:spPr>
      </p:pic>
      <p:sp>
        <p:nvSpPr>
          <p:cNvPr id="30" name="Rectangle 29">
            <a:extLst>
              <a:ext uri="{FF2B5EF4-FFF2-40B4-BE49-F238E27FC236}">
                <a16:creationId xmlns:a16="http://schemas.microsoft.com/office/drawing/2014/main" id="{490D1E8F-6F1B-0449-A4E8-C39D66EAB8B8}"/>
              </a:ext>
            </a:extLst>
          </p:cNvPr>
          <p:cNvSpPr/>
          <p:nvPr/>
        </p:nvSpPr>
        <p:spPr bwMode="auto">
          <a:xfrm>
            <a:off x="4849835" y="0"/>
            <a:ext cx="4294165" cy="5143500"/>
          </a:xfrm>
          <a:prstGeom prst="rect">
            <a:avLst/>
          </a:prstGeom>
          <a:solidFill>
            <a:srgbClr val="002B50">
              <a:alpha val="38000"/>
            </a:srgbClr>
          </a:solidFill>
          <a:ln w="19050">
            <a:noFill/>
            <a:miter lim="800000"/>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32400" tIns="32400" rIns="32400" bIns="32400" numCol="1" spcCol="0" rtlCol="0" fromWordArt="0" anchor="t" anchorCtr="0" forceAA="0" compatLnSpc="1">
            <a:prstTxWarp prst="textNoShape">
              <a:avLst/>
            </a:prstTxWarp>
            <a:noAutofit/>
          </a:bodyPr>
          <a:lstStyle/>
          <a:p>
            <a:pPr marL="0" marR="0" lvl="0" indent="0" algn="l" defTabSz="822960" rtl="0" eaLnBrk="1" fontAlgn="base" latinLnBrk="0" hangingPunct="1">
              <a:lnSpc>
                <a:spcPct val="100000"/>
              </a:lnSpc>
              <a:spcBef>
                <a:spcPct val="0"/>
              </a:spcBef>
              <a:spcAft>
                <a:spcPct val="0"/>
              </a:spcAft>
              <a:buClrTx/>
              <a:buSzTx/>
              <a:buFontTx/>
              <a:buNone/>
              <a:tabLst/>
              <a:defRPr/>
            </a:pPr>
            <a:endParaRPr kumimoji="0" lang="en-US" sz="1260" b="0" i="0" u="none" strike="noStrike" kern="1200" cap="none" spc="0" normalizeH="0" baseline="0" noProof="0" dirty="0">
              <a:ln>
                <a:noFill/>
              </a:ln>
              <a:solidFill>
                <a:srgbClr val="19191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76205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Case Study </a:t>
            </a:r>
          </a:p>
        </p:txBody>
      </p:sp>
      <p:sp>
        <p:nvSpPr>
          <p:cNvPr id="7" name="Text Placeholder 6"/>
          <p:cNvSpPr>
            <a:spLocks noGrp="1"/>
          </p:cNvSpPr>
          <p:nvPr>
            <p:ph type="body" sz="quarter" idx="13"/>
          </p:nvPr>
        </p:nvSpPr>
        <p:spPr>
          <a:xfrm>
            <a:off x="228600" y="1575807"/>
            <a:ext cx="4123944" cy="3252216"/>
          </a:xfrm>
        </p:spPr>
        <p:txBody>
          <a:bodyPr/>
          <a:lstStyle/>
          <a:p>
            <a:pPr lvl="0"/>
            <a:r>
              <a:rPr lang="en-US" sz="1200" b="1" dirty="0">
                <a:solidFill>
                  <a:srgbClr val="000000"/>
                </a:solidFill>
              </a:rPr>
              <a:t>Business Challenge</a:t>
            </a:r>
            <a:endParaRPr lang="en-US" sz="1200" dirty="0"/>
          </a:p>
          <a:p>
            <a:pPr>
              <a:spcBef>
                <a:spcPts val="270"/>
              </a:spcBef>
            </a:pPr>
            <a:r>
              <a:rPr lang="en-US" sz="1200" dirty="0"/>
              <a:t>Adapting in real time to an ever-changing cyberthreat landscape is a challenge that requires the proactive use </a:t>
            </a:r>
            <a:br>
              <a:rPr lang="en-US" sz="1200" dirty="0"/>
            </a:br>
            <a:r>
              <a:rPr lang="en-US" sz="1200" dirty="0"/>
              <a:t>of vast amounts of dynamic threat intelligence.</a:t>
            </a:r>
          </a:p>
          <a:p>
            <a:pPr>
              <a:spcBef>
                <a:spcPts val="270"/>
              </a:spcBef>
            </a:pPr>
            <a:endParaRPr lang="en-US" sz="900" b="1" dirty="0">
              <a:solidFill>
                <a:srgbClr val="000000"/>
              </a:solidFill>
            </a:endParaRPr>
          </a:p>
          <a:p>
            <a:pPr>
              <a:spcBef>
                <a:spcPts val="270"/>
              </a:spcBef>
            </a:pPr>
            <a:r>
              <a:rPr lang="en-US" sz="1200" b="1" dirty="0">
                <a:solidFill>
                  <a:srgbClr val="000000"/>
                </a:solidFill>
              </a:rPr>
              <a:t>Transformation</a:t>
            </a:r>
          </a:p>
          <a:p>
            <a:pPr>
              <a:spcBef>
                <a:spcPts val="270"/>
              </a:spcBef>
              <a:spcAft>
                <a:spcPts val="270"/>
              </a:spcAft>
            </a:pPr>
            <a:r>
              <a:rPr lang="en-US" sz="1200" dirty="0"/>
              <a:t>Centripetal Networks Inc. uses the IBM Security X-Force Exchange Commercial API solution to feed millions of threat indicators into its </a:t>
            </a:r>
            <a:r>
              <a:rPr lang="en-US" sz="1200" dirty="0" err="1"/>
              <a:t>CleanINTERNET</a:t>
            </a:r>
            <a:r>
              <a:rPr lang="en-US" sz="1200" dirty="0"/>
              <a:t> service, which shields against malicious attacks bi-directionally in real time. </a:t>
            </a:r>
          </a:p>
        </p:txBody>
      </p:sp>
      <p:pic>
        <p:nvPicPr>
          <p:cNvPr id="14" name="Picture Placeholder 7">
            <a:extLst>
              <a:ext uri="{FF2B5EF4-FFF2-40B4-BE49-F238E27FC236}">
                <a16:creationId xmlns:a16="http://schemas.microsoft.com/office/drawing/2014/main" id="{2B79D0A4-19DE-4330-952A-9ED07BF81C1B}"/>
              </a:ext>
            </a:extLst>
          </p:cNvPr>
          <p:cNvPicPr>
            <a:picLocks noChangeAspect="1"/>
          </p:cNvPicPr>
          <p:nvPr/>
        </p:nvPicPr>
        <p:blipFill rotWithShape="1">
          <a:blip r:embed="rId3"/>
          <a:srcRect l="14741" r="34889"/>
          <a:stretch/>
        </p:blipFill>
        <p:spPr>
          <a:xfrm>
            <a:off x="5171929" y="944"/>
            <a:ext cx="4571161" cy="5142556"/>
          </a:xfrm>
          <a:prstGeom prst="rect">
            <a:avLst/>
          </a:prstGeom>
        </p:spPr>
      </p:pic>
      <p:sp>
        <p:nvSpPr>
          <p:cNvPr id="2" name="Text Placeholder 5">
            <a:extLst>
              <a:ext uri="{FF2B5EF4-FFF2-40B4-BE49-F238E27FC236}">
                <a16:creationId xmlns:a16="http://schemas.microsoft.com/office/drawing/2014/main" id="{54E60AA2-B108-7DFD-1505-5FE4C5B0357F}"/>
              </a:ext>
            </a:extLst>
          </p:cNvPr>
          <p:cNvSpPr txBox="1">
            <a:spLocks/>
          </p:cNvSpPr>
          <p:nvPr/>
        </p:nvSpPr>
        <p:spPr>
          <a:xfrm>
            <a:off x="228599" y="772024"/>
            <a:ext cx="4392398" cy="477383"/>
          </a:xfrm>
          <a:prstGeom prst="rect">
            <a:avLst/>
          </a:prstGeom>
        </p:spPr>
        <p:txBody>
          <a:bodyPr vert="horz" lIns="0" tIns="0" rIns="0" bIns="0" rtlCol="0">
            <a:noAutofit/>
          </a:bodyPr>
          <a:lstStyle>
            <a:lvl1pPr marL="0" indent="0" algn="l" rtl="0" eaLnBrk="1" fontAlgn="base" hangingPunct="1">
              <a:lnSpc>
                <a:spcPct val="100000"/>
              </a:lnSpc>
              <a:spcBef>
                <a:spcPts val="1200"/>
              </a:spcBef>
              <a:spcAft>
                <a:spcPct val="0"/>
              </a:spcAft>
              <a:buClrTx/>
              <a:buSzPct val="90000"/>
              <a:buFont typeface="Wingdings" pitchFamily="2" charset="2"/>
              <a:buNone/>
              <a:defRPr sz="1400">
                <a:solidFill>
                  <a:schemeClr val="tx1"/>
                </a:solidFill>
                <a:latin typeface="IBM Plex Sans" charset="0"/>
                <a:ea typeface="IBM Plex Sans" charset="0"/>
                <a:cs typeface="IBM Plex Sans" charset="0"/>
              </a:defRPr>
            </a:lvl1pPr>
            <a:lvl2pPr marL="171450" indent="-171450" algn="l" rtl="0" eaLnBrk="1" fontAlgn="base" hangingPunct="1">
              <a:lnSpc>
                <a:spcPct val="100000"/>
              </a:lnSpc>
              <a:spcBef>
                <a:spcPts val="1200"/>
              </a:spcBef>
              <a:spcAft>
                <a:spcPct val="0"/>
              </a:spcAft>
              <a:buClrTx/>
              <a:buSzPct val="100000"/>
              <a:buFont typeface="Arial" panose="020B0604020202020204" pitchFamily="34" charset="0"/>
              <a:buChar char="•"/>
              <a:tabLst/>
              <a:defRPr sz="1400">
                <a:solidFill>
                  <a:schemeClr val="tx1"/>
                </a:solidFill>
                <a:latin typeface="IBM Plex Sans" charset="0"/>
                <a:ea typeface="IBM Plex Sans" charset="0"/>
                <a:cs typeface="IBM Plex Sans" charset="0"/>
              </a:defRPr>
            </a:lvl2pPr>
            <a:lvl3pPr marL="342900" indent="-141288" algn="l" rtl="0" eaLnBrk="1" fontAlgn="base" hangingPunct="1">
              <a:lnSpc>
                <a:spcPct val="100000"/>
              </a:lnSpc>
              <a:spcBef>
                <a:spcPts val="1200"/>
              </a:spcBef>
              <a:spcAft>
                <a:spcPct val="0"/>
              </a:spcAft>
              <a:buClrTx/>
              <a:buSzPct val="100000"/>
              <a:buFont typeface="System Font Regular"/>
              <a:buChar char="–"/>
              <a:tabLst/>
              <a:defRPr sz="1400">
                <a:solidFill>
                  <a:schemeClr val="tx1"/>
                </a:solidFill>
                <a:latin typeface="IBM Plex Sans" charset="0"/>
                <a:ea typeface="IBM Plex Sans" charset="0"/>
                <a:cs typeface="IBM Plex Sans" charset="0"/>
              </a:defRPr>
            </a:lvl3pPr>
            <a:lvl4pPr marL="628650" indent="-193675" algn="l" rtl="0" eaLnBrk="1" fontAlgn="base" hangingPunct="1">
              <a:lnSpc>
                <a:spcPct val="100000"/>
              </a:lnSpc>
              <a:spcBef>
                <a:spcPts val="1200"/>
              </a:spcBef>
              <a:spcAft>
                <a:spcPct val="0"/>
              </a:spcAft>
              <a:buClrTx/>
              <a:buSzPct val="100000"/>
              <a:buFont typeface="System Font Regular"/>
              <a:buChar char="»"/>
              <a:tabLst/>
              <a:defRPr sz="1400" baseline="0">
                <a:solidFill>
                  <a:schemeClr val="tx1"/>
                </a:solidFill>
                <a:latin typeface="IBM Plex Sans" charset="0"/>
                <a:ea typeface="IBM Plex Sans" charset="0"/>
                <a:cs typeface="IBM Plex Sans" charset="0"/>
              </a:defRPr>
            </a:lvl4pPr>
            <a:lvl5pPr marL="803275" indent="-171450" algn="l" rtl="0" eaLnBrk="1" fontAlgn="base" hangingPunct="1">
              <a:lnSpc>
                <a:spcPct val="100000"/>
              </a:lnSpc>
              <a:spcBef>
                <a:spcPts val="1200"/>
              </a:spcBef>
              <a:spcAft>
                <a:spcPct val="0"/>
              </a:spcAft>
              <a:buClrTx/>
              <a:buFont typeface="System Font Regular"/>
              <a:buChar char="–"/>
              <a:tabLst/>
              <a:defRPr sz="1400">
                <a:solidFill>
                  <a:schemeClr val="tx1"/>
                </a:solidFill>
                <a:latin typeface="IBM Plex Sans" charset="0"/>
                <a:ea typeface="IBM Plex Sans" charset="0"/>
                <a:cs typeface="IBM Plex Sans" charset="0"/>
              </a:defRPr>
            </a:lvl5pPr>
            <a:lvl6pPr marL="1583701" indent="-129668" algn="l" rtl="0" eaLnBrk="1" fontAlgn="base" hangingPunct="1">
              <a:spcBef>
                <a:spcPct val="20000"/>
              </a:spcBef>
              <a:spcAft>
                <a:spcPct val="0"/>
              </a:spcAft>
              <a:buClr>
                <a:schemeClr val="bg1"/>
              </a:buClr>
              <a:buChar char="»"/>
              <a:defRPr sz="1269">
                <a:solidFill>
                  <a:schemeClr val="bg1"/>
                </a:solidFill>
                <a:latin typeface="Arial" charset="0"/>
              </a:defRPr>
            </a:lvl6pPr>
            <a:lvl7pPr marL="1946266" indent="-129668" algn="l" rtl="0" eaLnBrk="1" fontAlgn="base" hangingPunct="1">
              <a:spcBef>
                <a:spcPct val="20000"/>
              </a:spcBef>
              <a:spcAft>
                <a:spcPct val="0"/>
              </a:spcAft>
              <a:buClr>
                <a:schemeClr val="bg1"/>
              </a:buClr>
              <a:buChar char="»"/>
              <a:defRPr sz="1269">
                <a:solidFill>
                  <a:schemeClr val="bg1"/>
                </a:solidFill>
                <a:latin typeface="Arial" charset="0"/>
              </a:defRPr>
            </a:lvl7pPr>
            <a:lvl8pPr marL="2308831" indent="-129668" algn="l" rtl="0" eaLnBrk="1" fontAlgn="base" hangingPunct="1">
              <a:spcBef>
                <a:spcPct val="20000"/>
              </a:spcBef>
              <a:spcAft>
                <a:spcPct val="0"/>
              </a:spcAft>
              <a:buClr>
                <a:schemeClr val="bg1"/>
              </a:buClr>
              <a:buChar char="»"/>
              <a:defRPr sz="1269">
                <a:solidFill>
                  <a:schemeClr val="bg1"/>
                </a:solidFill>
                <a:latin typeface="Arial" charset="0"/>
              </a:defRPr>
            </a:lvl8pPr>
            <a:lvl9pPr marL="2671396" indent="-129668" algn="l" rtl="0" eaLnBrk="1" fontAlgn="base" hangingPunct="1">
              <a:spcBef>
                <a:spcPct val="20000"/>
              </a:spcBef>
              <a:spcAft>
                <a:spcPct val="0"/>
              </a:spcAft>
              <a:buClr>
                <a:schemeClr val="bg1"/>
              </a:buClr>
              <a:buChar char="»"/>
              <a:defRPr sz="1269">
                <a:solidFill>
                  <a:schemeClr val="bg1"/>
                </a:solidFill>
                <a:latin typeface="Arial" charset="0"/>
              </a:defRPr>
            </a:lvl9pPr>
          </a:lstStyle>
          <a:p>
            <a:pPr marL="0" marR="0" lvl="0" indent="0" algn="l" defTabSz="822960" rtl="0" eaLnBrk="1" fontAlgn="base" latinLnBrk="0" hangingPunct="1">
              <a:lnSpc>
                <a:spcPct val="100000"/>
              </a:lnSpc>
              <a:spcBef>
                <a:spcPts val="1080"/>
              </a:spcBef>
              <a:spcAft>
                <a:spcPct val="0"/>
              </a:spcAft>
              <a:buClrTx/>
              <a:buSzPct val="90000"/>
              <a:buFont typeface="Wingdings" pitchFamily="2" charset="2"/>
              <a:buNone/>
              <a:tabLst/>
              <a:defRPr/>
            </a:pPr>
            <a:r>
              <a:rPr kumimoji="0" lang="en-US" sz="1260" b="1" i="0" u="none" strike="noStrike" kern="0" cap="none" spc="0" normalizeH="0" baseline="0" noProof="0" dirty="0">
                <a:ln>
                  <a:noFill/>
                </a:ln>
                <a:solidFill>
                  <a:srgbClr val="000000"/>
                </a:solidFill>
                <a:effectLst/>
                <a:uLnTx/>
                <a:uFillTx/>
                <a:latin typeface="+mn-lt"/>
              </a:rPr>
              <a:t>IBM X-Force helps Centripetal operationalize threat intelligence to act against cyberthreats in real time</a:t>
            </a:r>
          </a:p>
          <a:p>
            <a:pPr marL="0" marR="0" lvl="0" indent="0" algn="l" defTabSz="822960" rtl="0" eaLnBrk="1" fontAlgn="base" latinLnBrk="0" hangingPunct="1">
              <a:lnSpc>
                <a:spcPct val="100000"/>
              </a:lnSpc>
              <a:spcBef>
                <a:spcPts val="1080"/>
              </a:spcBef>
              <a:spcAft>
                <a:spcPct val="0"/>
              </a:spcAft>
              <a:buClrTx/>
              <a:buSzPct val="90000"/>
              <a:buFont typeface="Wingdings" pitchFamily="2" charset="2"/>
              <a:buNone/>
              <a:tabLst/>
              <a:defRPr/>
            </a:pPr>
            <a:endParaRPr kumimoji="0" lang="en-US" sz="1260" b="0" i="0" u="none" strike="noStrike" kern="0" cap="none" spc="0" normalizeH="0" baseline="0" noProof="0" dirty="0">
              <a:ln>
                <a:noFill/>
              </a:ln>
              <a:solidFill>
                <a:srgbClr val="000000"/>
              </a:solidFill>
              <a:effectLst/>
              <a:uLnTx/>
              <a:uFillTx/>
              <a:latin typeface="+mn-lt"/>
            </a:endParaRPr>
          </a:p>
        </p:txBody>
      </p:sp>
    </p:spTree>
    <p:extLst>
      <p:ext uri="{BB962C8B-B14F-4D97-AF65-F5344CB8AC3E}">
        <p14:creationId xmlns:p14="http://schemas.microsoft.com/office/powerpoint/2010/main" val="16993923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B1CE5BD-8D1B-DC06-9B09-C1BA917FA5A9}"/>
              </a:ext>
            </a:extLst>
          </p:cNvPr>
          <p:cNvSpPr>
            <a:spLocks noGrp="1"/>
          </p:cNvSpPr>
          <p:nvPr>
            <p:ph type="title"/>
          </p:nvPr>
        </p:nvSpPr>
        <p:spPr>
          <a:xfrm>
            <a:off x="228600" y="777014"/>
            <a:ext cx="4142232" cy="2051600"/>
          </a:xfrm>
        </p:spPr>
        <p:txBody>
          <a:bodyPr>
            <a:noAutofit/>
          </a:bodyPr>
          <a:lstStyle/>
          <a:p>
            <a:pPr lvl="0"/>
            <a:r>
              <a:rPr lang="en-US" sz="2000" b="1" dirty="0">
                <a:solidFill>
                  <a:srgbClr val="000000"/>
                </a:solidFill>
                <a:latin typeface="+mn-lt"/>
              </a:rPr>
              <a:t>Problem</a:t>
            </a:r>
            <a:br>
              <a:rPr lang="en-US" sz="2000" b="1" dirty="0">
                <a:solidFill>
                  <a:srgbClr val="000000"/>
                </a:solidFill>
                <a:latin typeface="+mn-lt"/>
              </a:rPr>
            </a:br>
            <a:r>
              <a:rPr lang="en-US" sz="1800" dirty="0">
                <a:solidFill>
                  <a:srgbClr val="000000"/>
                </a:solidFill>
                <a:latin typeface="+mn-lt"/>
              </a:rPr>
              <a:t>Iranian hackers infiltrated a global airline stealing sensitive client data.</a:t>
            </a:r>
            <a:br>
              <a:rPr lang="en-US" sz="1800" dirty="0">
                <a:solidFill>
                  <a:srgbClr val="000000"/>
                </a:solidFill>
                <a:latin typeface="+mn-lt"/>
              </a:rPr>
            </a:br>
            <a:r>
              <a:rPr lang="en-US" sz="1800" dirty="0">
                <a:solidFill>
                  <a:srgbClr val="000000"/>
                </a:solidFill>
                <a:latin typeface="+mn-lt"/>
              </a:rPr>
              <a:t>Client was in a continual state of incident with little endpoint visibility.</a:t>
            </a:r>
            <a:br>
              <a:rPr lang="en-US" sz="1800" dirty="0">
                <a:solidFill>
                  <a:srgbClr val="000000"/>
                </a:solidFill>
                <a:latin typeface="+mn-lt"/>
              </a:rPr>
            </a:br>
            <a:r>
              <a:rPr lang="en-US" sz="1800" dirty="0">
                <a:solidFill>
                  <a:srgbClr val="000000"/>
                </a:solidFill>
                <a:latin typeface="+mn-lt"/>
              </a:rPr>
              <a:t>IR was handled internally with little success. </a:t>
            </a:r>
            <a:r>
              <a:rPr lang="en-US" sz="1800" dirty="0">
                <a:solidFill>
                  <a:srgbClr val="000000"/>
                </a:solidFill>
                <a:latin typeface="+mn-lt"/>
                <a:hlinkClick r:id="rId3"/>
              </a:rPr>
              <a:t>XF IR for help</a:t>
            </a:r>
            <a:r>
              <a:rPr lang="en-US" sz="1800" dirty="0">
                <a:solidFill>
                  <a:srgbClr val="000000"/>
                </a:solidFill>
                <a:latin typeface="+mn-lt"/>
              </a:rPr>
              <a:t>.</a:t>
            </a:r>
            <a:br>
              <a:rPr lang="en-US" sz="2000" dirty="0">
                <a:solidFill>
                  <a:srgbClr val="000000"/>
                </a:solidFill>
                <a:latin typeface="+mn-lt"/>
              </a:rPr>
            </a:br>
            <a:br>
              <a:rPr lang="en-US" sz="2000" dirty="0">
                <a:solidFill>
                  <a:srgbClr val="000000"/>
                </a:solidFill>
                <a:latin typeface="+mn-lt"/>
              </a:rPr>
            </a:br>
            <a:endParaRPr lang="en-US" sz="2000" dirty="0">
              <a:latin typeface="+mn-lt"/>
            </a:endParaRPr>
          </a:p>
        </p:txBody>
      </p:sp>
      <p:sp>
        <p:nvSpPr>
          <p:cNvPr id="12" name="Text Placeholder 11">
            <a:extLst>
              <a:ext uri="{FF2B5EF4-FFF2-40B4-BE49-F238E27FC236}">
                <a16:creationId xmlns:a16="http://schemas.microsoft.com/office/drawing/2014/main" id="{DC8C22C5-BFBA-9C6D-9DDA-F0BFD48FB2C1}"/>
              </a:ext>
            </a:extLst>
          </p:cNvPr>
          <p:cNvSpPr>
            <a:spLocks noGrp="1"/>
          </p:cNvSpPr>
          <p:nvPr>
            <p:ph type="body" sz="quarter" idx="13"/>
          </p:nvPr>
        </p:nvSpPr>
        <p:spPr/>
        <p:txBody>
          <a:bodyPr/>
          <a:lstStyle/>
          <a:p>
            <a:endParaRPr lang="en-US"/>
          </a:p>
        </p:txBody>
      </p:sp>
      <p:pic>
        <p:nvPicPr>
          <p:cNvPr id="10" name="Picture 9" descr="A large air plane flying in the sky&#10;&#10;Description automatically generated">
            <a:extLst>
              <a:ext uri="{FF2B5EF4-FFF2-40B4-BE49-F238E27FC236}">
                <a16:creationId xmlns:a16="http://schemas.microsoft.com/office/drawing/2014/main" id="{CB7E984C-FF3B-8142-8958-63ECB3A69C6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950372" y="0"/>
            <a:ext cx="5215365" cy="5143500"/>
          </a:xfrm>
          <a:prstGeom prst="rect">
            <a:avLst/>
          </a:prstGeom>
        </p:spPr>
      </p:pic>
      <p:sp>
        <p:nvSpPr>
          <p:cNvPr id="15" name="Title 6">
            <a:extLst>
              <a:ext uri="{FF2B5EF4-FFF2-40B4-BE49-F238E27FC236}">
                <a16:creationId xmlns:a16="http://schemas.microsoft.com/office/drawing/2014/main" id="{5141CB60-A0E6-4380-B8D6-ED2A5C30B1DC}"/>
              </a:ext>
            </a:extLst>
          </p:cNvPr>
          <p:cNvSpPr txBox="1">
            <a:spLocks/>
          </p:cNvSpPr>
          <p:nvPr/>
        </p:nvSpPr>
        <p:spPr>
          <a:xfrm>
            <a:off x="228598" y="2957991"/>
            <a:ext cx="4721774" cy="731520"/>
          </a:xfrm>
          <a:prstGeom prst="rect">
            <a:avLst/>
          </a:prstGeom>
        </p:spPr>
        <p:txBody>
          <a:bodyPr vert="horz" wrap="square" lIns="0" tIns="0" rIns="0" bIns="0" rtlCol="0" anchor="t">
            <a:noAutofit/>
          </a:bodyPr>
          <a:lstStyle>
            <a:lvl1pPr algn="l" rtl="0" eaLnBrk="1" fontAlgn="base" hangingPunct="1">
              <a:lnSpc>
                <a:spcPct val="100000"/>
              </a:lnSpc>
              <a:spcBef>
                <a:spcPct val="0"/>
              </a:spcBef>
              <a:spcAft>
                <a:spcPct val="0"/>
              </a:spcAft>
              <a:defRPr sz="2400" b="0" i="0">
                <a:solidFill>
                  <a:srgbClr val="FFFFFF"/>
                </a:solidFill>
                <a:latin typeface="IBM Plex Sans" panose="020B0503050203000203" pitchFamily="34" charset="0"/>
                <a:ea typeface="IBM Plex Sans" panose="020B0503050203000203" pitchFamily="34" charset="0"/>
                <a:cs typeface="IBM Plex Sans" panose="020B0503050203000203" pitchFamily="34" charset="0"/>
              </a:defRPr>
            </a:lvl1pPr>
            <a:lvl2pPr algn="l" rtl="0" eaLnBrk="1" fontAlgn="base" hangingPunct="1">
              <a:lnSpc>
                <a:spcPct val="90000"/>
              </a:lnSpc>
              <a:spcBef>
                <a:spcPct val="0"/>
              </a:spcBef>
              <a:spcAft>
                <a:spcPct val="0"/>
              </a:spcAft>
              <a:defRPr sz="2220">
                <a:solidFill>
                  <a:srgbClr val="191919"/>
                </a:solidFill>
                <a:latin typeface="HelvNeue Light for IBM" pitchFamily="34" charset="0"/>
              </a:defRPr>
            </a:lvl2pPr>
            <a:lvl3pPr algn="l" rtl="0" eaLnBrk="1" fontAlgn="base" hangingPunct="1">
              <a:lnSpc>
                <a:spcPct val="90000"/>
              </a:lnSpc>
              <a:spcBef>
                <a:spcPct val="0"/>
              </a:spcBef>
              <a:spcAft>
                <a:spcPct val="0"/>
              </a:spcAft>
              <a:defRPr sz="2220">
                <a:solidFill>
                  <a:srgbClr val="191919"/>
                </a:solidFill>
                <a:latin typeface="HelvNeue Light for IBM" pitchFamily="34" charset="0"/>
              </a:defRPr>
            </a:lvl3pPr>
            <a:lvl4pPr algn="l" rtl="0" eaLnBrk="1" fontAlgn="base" hangingPunct="1">
              <a:lnSpc>
                <a:spcPct val="90000"/>
              </a:lnSpc>
              <a:spcBef>
                <a:spcPct val="0"/>
              </a:spcBef>
              <a:spcAft>
                <a:spcPct val="0"/>
              </a:spcAft>
              <a:defRPr sz="2220">
                <a:solidFill>
                  <a:srgbClr val="191919"/>
                </a:solidFill>
                <a:latin typeface="HelvNeue Light for IBM" pitchFamily="34" charset="0"/>
              </a:defRPr>
            </a:lvl4pPr>
            <a:lvl5pPr algn="l" rtl="0" eaLnBrk="1" fontAlgn="base" hangingPunct="1">
              <a:lnSpc>
                <a:spcPct val="90000"/>
              </a:lnSpc>
              <a:spcBef>
                <a:spcPct val="0"/>
              </a:spcBef>
              <a:spcAft>
                <a:spcPct val="0"/>
              </a:spcAft>
              <a:defRPr sz="2220">
                <a:solidFill>
                  <a:srgbClr val="191919"/>
                </a:solidFill>
                <a:latin typeface="HelvNeue Light for IBM" pitchFamily="34" charset="0"/>
              </a:defRPr>
            </a:lvl5pPr>
            <a:lvl6pPr marL="362564" algn="l" rtl="0" eaLnBrk="1" fontAlgn="base" hangingPunct="1">
              <a:lnSpc>
                <a:spcPct val="90000"/>
              </a:lnSpc>
              <a:spcBef>
                <a:spcPct val="0"/>
              </a:spcBef>
              <a:spcAft>
                <a:spcPct val="0"/>
              </a:spcAft>
              <a:defRPr sz="2220">
                <a:solidFill>
                  <a:srgbClr val="191919"/>
                </a:solidFill>
                <a:latin typeface="HelvNeue Light for IBM" pitchFamily="34" charset="0"/>
              </a:defRPr>
            </a:lvl6pPr>
            <a:lvl7pPr marL="725130" algn="l" rtl="0" eaLnBrk="1" fontAlgn="base" hangingPunct="1">
              <a:lnSpc>
                <a:spcPct val="90000"/>
              </a:lnSpc>
              <a:spcBef>
                <a:spcPct val="0"/>
              </a:spcBef>
              <a:spcAft>
                <a:spcPct val="0"/>
              </a:spcAft>
              <a:defRPr sz="2220">
                <a:solidFill>
                  <a:srgbClr val="191919"/>
                </a:solidFill>
                <a:latin typeface="HelvNeue Light for IBM" pitchFamily="34" charset="0"/>
              </a:defRPr>
            </a:lvl7pPr>
            <a:lvl8pPr marL="1087693" algn="l" rtl="0" eaLnBrk="1" fontAlgn="base" hangingPunct="1">
              <a:lnSpc>
                <a:spcPct val="90000"/>
              </a:lnSpc>
              <a:spcBef>
                <a:spcPct val="0"/>
              </a:spcBef>
              <a:spcAft>
                <a:spcPct val="0"/>
              </a:spcAft>
              <a:defRPr sz="2220">
                <a:solidFill>
                  <a:srgbClr val="191919"/>
                </a:solidFill>
                <a:latin typeface="HelvNeue Light for IBM" pitchFamily="34" charset="0"/>
              </a:defRPr>
            </a:lvl8pPr>
            <a:lvl9pPr marL="1450258" algn="l" rtl="0" eaLnBrk="1" fontAlgn="base" hangingPunct="1">
              <a:lnSpc>
                <a:spcPct val="90000"/>
              </a:lnSpc>
              <a:spcBef>
                <a:spcPct val="0"/>
              </a:spcBef>
              <a:spcAft>
                <a:spcPct val="0"/>
              </a:spcAft>
              <a:defRPr sz="2220">
                <a:solidFill>
                  <a:srgbClr val="191919"/>
                </a:solidFill>
                <a:latin typeface="HelvNeue Light for IBM"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chemeClr val="tx1"/>
                </a:solidFill>
                <a:effectLst/>
                <a:uLnTx/>
                <a:uFillTx/>
                <a:latin typeface="+mn-lt"/>
              </a:rPr>
              <a:t>Solution</a:t>
            </a:r>
            <a:br>
              <a:rPr kumimoji="0" lang="en-US" sz="2000" b="0" i="0" u="none" strike="noStrike" kern="0" cap="none" spc="0" normalizeH="0" baseline="0" noProof="0" dirty="0">
                <a:ln>
                  <a:noFill/>
                </a:ln>
                <a:solidFill>
                  <a:schemeClr val="tx1"/>
                </a:solidFill>
                <a:effectLst/>
                <a:uLnTx/>
                <a:uFillTx/>
                <a:latin typeface="+mn-lt"/>
              </a:rPr>
            </a:br>
            <a:r>
              <a:rPr kumimoji="0" lang="en-US" sz="1800" b="0" i="0" u="none" strike="noStrike" kern="0" cap="none" spc="0" normalizeH="0" baseline="0" noProof="0" dirty="0">
                <a:ln>
                  <a:noFill/>
                </a:ln>
                <a:solidFill>
                  <a:schemeClr val="tx1"/>
                </a:solidFill>
                <a:effectLst/>
                <a:uLnTx/>
                <a:uFillTx/>
                <a:latin typeface="+mn-lt"/>
              </a:rPr>
              <a:t>Incident Response at Airline #1 created </a:t>
            </a:r>
            <a:br>
              <a:rPr kumimoji="0" lang="en-US" sz="1800" b="0" i="0" u="none" strike="noStrike" kern="0" cap="none" spc="0" normalizeH="0" baseline="0" noProof="0" dirty="0">
                <a:ln>
                  <a:noFill/>
                </a:ln>
                <a:solidFill>
                  <a:schemeClr val="tx1"/>
                </a:solidFill>
                <a:effectLst/>
                <a:uLnTx/>
                <a:uFillTx/>
                <a:latin typeface="+mn-lt"/>
              </a:rPr>
            </a:br>
            <a:r>
              <a:rPr kumimoji="0" lang="en-US" sz="1800" b="0" i="0" u="none" strike="noStrike" kern="0" cap="none" spc="0" normalizeH="0" baseline="0" noProof="0" dirty="0">
                <a:ln>
                  <a:noFill/>
                </a:ln>
                <a:solidFill>
                  <a:schemeClr val="tx1"/>
                </a:solidFill>
                <a:effectLst/>
                <a:uLnTx/>
                <a:uFillTx/>
                <a:latin typeface="+mn-lt"/>
              </a:rPr>
              <a:t>Threat Intelligence to help Airline #2</a:t>
            </a:r>
          </a:p>
        </p:txBody>
      </p:sp>
      <p:sp>
        <p:nvSpPr>
          <p:cNvPr id="16" name="Text Placeholder 3">
            <a:extLst>
              <a:ext uri="{FF2B5EF4-FFF2-40B4-BE49-F238E27FC236}">
                <a16:creationId xmlns:a16="http://schemas.microsoft.com/office/drawing/2014/main" id="{DD1E0016-F9DC-4876-BA2E-9EE631A3D119}"/>
              </a:ext>
            </a:extLst>
          </p:cNvPr>
          <p:cNvSpPr txBox="1">
            <a:spLocks/>
          </p:cNvSpPr>
          <p:nvPr/>
        </p:nvSpPr>
        <p:spPr>
          <a:xfrm>
            <a:off x="228600" y="182880"/>
            <a:ext cx="4586748" cy="227013"/>
          </a:xfrm>
          <a:prstGeom prst="rect">
            <a:avLst/>
          </a:prstGeom>
        </p:spPr>
        <p:txBody>
          <a:bodyPr vert="horz" wrap="square" lIns="0" tIns="0" rIns="0" bIns="0" rtlCol="0" anchor="ctr">
            <a:noAutofit/>
          </a:bodyPr>
          <a:lstStyle>
            <a:lvl1pPr marL="0" indent="0" algn="l" rtl="0" eaLnBrk="1" fontAlgn="base" hangingPunct="1">
              <a:lnSpc>
                <a:spcPct val="100000"/>
              </a:lnSpc>
              <a:spcBef>
                <a:spcPts val="600"/>
              </a:spcBef>
              <a:spcAft>
                <a:spcPct val="0"/>
              </a:spcAft>
              <a:buClrTx/>
              <a:buSzPct val="100000"/>
              <a:buFont typeface="Arial" panose="020B0604020202020204" pitchFamily="34" charset="0"/>
              <a:buNone/>
              <a:defRPr lang="en-US" sz="1100" b="0" i="0" dirty="0">
                <a:solidFill>
                  <a:srgbClr val="6EA6FF"/>
                </a:solidFill>
                <a:latin typeface="IBM Plex Sans" panose="020B0503050203000203" pitchFamily="34" charset="0"/>
                <a:ea typeface="IBM Plex Sans" panose="020B0503050203000203" pitchFamily="34" charset="0"/>
                <a:cs typeface="IBM Plex Sans" panose="020B0503050203000203" pitchFamily="34" charset="0"/>
              </a:defRPr>
            </a:lvl1pPr>
            <a:lvl2pPr marL="457200" indent="-228600" algn="l" rtl="0" eaLnBrk="1" fontAlgn="base" hangingPunct="1">
              <a:lnSpc>
                <a:spcPct val="100000"/>
              </a:lnSpc>
              <a:spcBef>
                <a:spcPts val="600"/>
              </a:spcBef>
              <a:spcAft>
                <a:spcPct val="0"/>
              </a:spcAft>
              <a:buClrTx/>
              <a:buSzPct val="100000"/>
              <a:buFont typeface="System Font Regular"/>
              <a:buChar char="–"/>
              <a:tabLst/>
              <a:defRPr sz="1400" b="0" i="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2pPr>
            <a:lvl3pPr marL="685800" indent="-228600" algn="l" rtl="0" eaLnBrk="1" fontAlgn="base" hangingPunct="1">
              <a:lnSpc>
                <a:spcPct val="100000"/>
              </a:lnSpc>
              <a:spcBef>
                <a:spcPts val="600"/>
              </a:spcBef>
              <a:spcAft>
                <a:spcPct val="0"/>
              </a:spcAft>
              <a:buClrTx/>
              <a:buSzPct val="100000"/>
              <a:buFont typeface="Arial" panose="020B0604020202020204" pitchFamily="34" charset="0"/>
              <a:buChar char="•"/>
              <a:tabLst/>
              <a:defRPr sz="1400" b="0" i="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3pPr>
            <a:lvl4pPr marL="914400" indent="-228600" algn="l" rtl="0" eaLnBrk="1" fontAlgn="base" hangingPunct="1">
              <a:lnSpc>
                <a:spcPct val="100000"/>
              </a:lnSpc>
              <a:spcBef>
                <a:spcPts val="600"/>
              </a:spcBef>
              <a:spcAft>
                <a:spcPct val="0"/>
              </a:spcAft>
              <a:buClrTx/>
              <a:buSzPct val="100000"/>
              <a:buFont typeface="System Font Regular"/>
              <a:buChar char="»"/>
              <a:tabLst/>
              <a:defRPr sz="1400" b="0" i="0" baseline="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4pPr>
            <a:lvl5pPr marL="1143000" indent="-228600" algn="l" rtl="0" eaLnBrk="1" fontAlgn="base" hangingPunct="1">
              <a:lnSpc>
                <a:spcPct val="100000"/>
              </a:lnSpc>
              <a:spcBef>
                <a:spcPts val="600"/>
              </a:spcBef>
              <a:spcAft>
                <a:spcPct val="0"/>
              </a:spcAft>
              <a:buClrTx/>
              <a:buFont typeface="System Font Regular"/>
              <a:buChar char="–"/>
              <a:tabLst/>
              <a:defRPr sz="1400" b="0" i="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vl6pPr marL="1583701" indent="-129668" algn="l" rtl="0" eaLnBrk="1" fontAlgn="base" hangingPunct="1">
              <a:spcBef>
                <a:spcPct val="20000"/>
              </a:spcBef>
              <a:spcAft>
                <a:spcPct val="0"/>
              </a:spcAft>
              <a:buClr>
                <a:schemeClr val="bg1"/>
              </a:buClr>
              <a:buChar char="»"/>
              <a:defRPr sz="1269">
                <a:solidFill>
                  <a:schemeClr val="bg1"/>
                </a:solidFill>
                <a:latin typeface="Arial" charset="0"/>
              </a:defRPr>
            </a:lvl6pPr>
            <a:lvl7pPr marL="1946266" indent="-129668" algn="l" rtl="0" eaLnBrk="1" fontAlgn="base" hangingPunct="1">
              <a:spcBef>
                <a:spcPct val="20000"/>
              </a:spcBef>
              <a:spcAft>
                <a:spcPct val="0"/>
              </a:spcAft>
              <a:buClr>
                <a:schemeClr val="bg1"/>
              </a:buClr>
              <a:buChar char="»"/>
              <a:defRPr sz="1269">
                <a:solidFill>
                  <a:schemeClr val="bg1"/>
                </a:solidFill>
                <a:latin typeface="Arial" charset="0"/>
              </a:defRPr>
            </a:lvl7pPr>
            <a:lvl8pPr marL="2308831" indent="-129668" algn="l" rtl="0" eaLnBrk="1" fontAlgn="base" hangingPunct="1">
              <a:spcBef>
                <a:spcPct val="20000"/>
              </a:spcBef>
              <a:spcAft>
                <a:spcPct val="0"/>
              </a:spcAft>
              <a:buClr>
                <a:schemeClr val="bg1"/>
              </a:buClr>
              <a:buChar char="»"/>
              <a:defRPr sz="1269">
                <a:solidFill>
                  <a:schemeClr val="bg1"/>
                </a:solidFill>
                <a:latin typeface="Arial" charset="0"/>
              </a:defRPr>
            </a:lvl8pPr>
            <a:lvl9pPr marL="2671396" indent="-129668" algn="l" rtl="0" eaLnBrk="1" fontAlgn="base" hangingPunct="1">
              <a:spcBef>
                <a:spcPct val="20000"/>
              </a:spcBef>
              <a:spcAft>
                <a:spcPct val="0"/>
              </a:spcAft>
              <a:buClr>
                <a:schemeClr val="bg1"/>
              </a:buClr>
              <a:buChar char="»"/>
              <a:defRPr sz="1269">
                <a:solidFill>
                  <a:schemeClr val="bg1"/>
                </a:solidFill>
                <a:latin typeface="Arial" charset="0"/>
              </a:defRPr>
            </a:lvl9pPr>
          </a:lstStyle>
          <a:p>
            <a:pPr marL="0" marR="0" lvl="0" indent="0" algn="l" defTabSz="914400" rtl="0" eaLnBrk="1" fontAlgn="base" latinLnBrk="0" hangingPunct="1">
              <a:lnSpc>
                <a:spcPct val="100000"/>
              </a:lnSpc>
              <a:spcBef>
                <a:spcPts val="600"/>
              </a:spcBef>
              <a:spcAft>
                <a:spcPct val="0"/>
              </a:spcAft>
              <a:buClrTx/>
              <a:buSzPct val="100000"/>
              <a:buFont typeface="Arial" panose="020B0604020202020204" pitchFamily="34" charset="0"/>
              <a:buNone/>
              <a:tabLst/>
              <a:defRPr/>
            </a:pPr>
            <a:r>
              <a:rPr kumimoji="0" lang="en-US" sz="2400" b="0" i="0" u="none" strike="noStrike" kern="0" cap="none" spc="0" normalizeH="0" baseline="0" noProof="0" dirty="0">
                <a:ln>
                  <a:noFill/>
                </a:ln>
                <a:solidFill>
                  <a:schemeClr val="tx1"/>
                </a:solidFill>
                <a:effectLst/>
                <a:uLnTx/>
                <a:uFillTx/>
                <a:latin typeface="+mj-lt"/>
              </a:rPr>
              <a:t>Client Scenario</a:t>
            </a:r>
          </a:p>
        </p:txBody>
      </p:sp>
    </p:spTree>
    <p:extLst>
      <p:ext uri="{BB962C8B-B14F-4D97-AF65-F5344CB8AC3E}">
        <p14:creationId xmlns:p14="http://schemas.microsoft.com/office/powerpoint/2010/main" val="259649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cNvSpPr>
            <a:spLocks noGrp="1"/>
          </p:cNvSpPr>
          <p:nvPr>
            <p:ph type="title"/>
          </p:nvPr>
        </p:nvSpPr>
        <p:spPr/>
        <p:txBody>
          <a:bodyPr/>
          <a:lstStyle/>
          <a:p>
            <a:r>
              <a:rPr lang="en-US" dirty="0">
                <a:latin typeface="Arial" panose="020B0604020202020204" pitchFamily="34" charset="0"/>
                <a:cs typeface="Arial" panose="020B0604020202020204" pitchFamily="34" charset="0"/>
              </a:rPr>
              <a:t>X-Force Threat Intelligence Product </a:t>
            </a:r>
            <a:r>
              <a:rPr lang="en-US" i="1" dirty="0">
                <a:latin typeface="Arial" panose="020B0604020202020204" pitchFamily="34" charset="0"/>
                <a:cs typeface="Arial" panose="020B0604020202020204" pitchFamily="34" charset="0"/>
              </a:rPr>
              <a:t>Content</a:t>
            </a:r>
          </a:p>
        </p:txBody>
      </p:sp>
      <p:sp>
        <p:nvSpPr>
          <p:cNvPr id="8" name="Text Placeholder"/>
          <p:cNvSpPr>
            <a:spLocks noGrp="1"/>
          </p:cNvSpPr>
          <p:nvPr>
            <p:ph type="body" sz="quarter" idx="13"/>
          </p:nvPr>
        </p:nvSpPr>
        <p:spPr>
          <a:xfrm>
            <a:off x="219456" y="1922462"/>
            <a:ext cx="4123944" cy="2573337"/>
          </a:xfrm>
        </p:spPr>
        <p:txBody>
          <a:bodyPr/>
          <a:lstStyle/>
          <a:p>
            <a:r>
              <a:rPr lang="en-US" dirty="0">
                <a:latin typeface="Arial" panose="020B0604020202020204" pitchFamily="34" charset="0"/>
                <a:cs typeface="Arial" panose="020B0604020202020204" pitchFamily="34" charset="0"/>
              </a:rPr>
              <a:t>X-Force Threat Intelligence focuses on delivering actionable threat intelligence for integration into existing solutions and tools for detection and protection.</a:t>
            </a:r>
          </a:p>
          <a:p>
            <a:pPr lvl="1"/>
            <a:r>
              <a:rPr lang="en-US" dirty="0">
                <a:latin typeface="Arial" panose="020B0604020202020204" pitchFamily="34" charset="0"/>
                <a:cs typeface="Arial" panose="020B0604020202020204" pitchFamily="34" charset="0"/>
              </a:rPr>
              <a:t>Ready for integration using API, STIX format, and TAXII connectivity</a:t>
            </a:r>
          </a:p>
          <a:p>
            <a:pPr lvl="1"/>
            <a:r>
              <a:rPr lang="en-US" dirty="0">
                <a:latin typeface="Arial" panose="020B0604020202020204" pitchFamily="34" charset="0"/>
                <a:cs typeface="Arial" panose="020B0604020202020204" pitchFamily="34" charset="0"/>
              </a:rPr>
              <a:t>X-Force Exchange Portal and RSS available </a:t>
            </a:r>
          </a:p>
          <a:p>
            <a:pPr lvl="1"/>
            <a:endParaRPr lang="en-US" dirty="0">
              <a:latin typeface="Arial" panose="020B0604020202020204" pitchFamily="34" charset="0"/>
              <a:cs typeface="Arial" panose="020B0604020202020204" pitchFamily="34" charset="0"/>
            </a:endParaRPr>
          </a:p>
        </p:txBody>
      </p:sp>
      <p:sp>
        <p:nvSpPr>
          <p:cNvPr id="2" name="Content Placeholder 1"/>
          <p:cNvSpPr>
            <a:spLocks noGrp="1"/>
          </p:cNvSpPr>
          <p:nvPr>
            <p:ph sz="quarter" idx="17"/>
          </p:nvPr>
        </p:nvSpPr>
        <p:spPr/>
        <p:txBody>
          <a:bodyPr/>
          <a:lstStyle/>
          <a:p>
            <a:r>
              <a:rPr lang="en-US" b="1" dirty="0">
                <a:latin typeface="Arial" panose="020B0604020202020204" pitchFamily="34" charset="0"/>
                <a:cs typeface="Arial" panose="020B0604020202020204" pitchFamily="34" charset="0"/>
              </a:rPr>
              <a:t>Advanced Threat Protection Feed</a:t>
            </a:r>
          </a:p>
          <a:p>
            <a:pPr marL="285750" indent="-285750">
              <a:buClr>
                <a:schemeClr val="bg1"/>
              </a:buClr>
              <a:buFont typeface="Arial" panose="020B0604020202020204" pitchFamily="34" charset="0"/>
              <a:buChar char="•"/>
            </a:pPr>
            <a:r>
              <a:rPr lang="en-US" dirty="0">
                <a:latin typeface="Arial" panose="020B0604020202020204" pitchFamily="34" charset="0"/>
                <a:cs typeface="Arial" panose="020B0604020202020204" pitchFamily="34" charset="0"/>
              </a:rPr>
              <a:t>Domain Early Warning </a:t>
            </a:r>
          </a:p>
          <a:p>
            <a:pPr marL="285750" indent="-285750">
              <a:buClr>
                <a:schemeClr val="bg1"/>
              </a:buClr>
              <a:buFont typeface="Arial" panose="020B0604020202020204" pitchFamily="34" charset="0"/>
              <a:buChar char="•"/>
            </a:pPr>
            <a:r>
              <a:rPr lang="en-US" dirty="0">
                <a:latin typeface="Arial" panose="020B0604020202020204" pitchFamily="34" charset="0"/>
                <a:cs typeface="Arial" panose="020B0604020202020204" pitchFamily="34" charset="0"/>
              </a:rPr>
              <a:t>Higher fidelity block list</a:t>
            </a:r>
          </a:p>
          <a:p>
            <a:pPr marL="285750" indent="-285750">
              <a:buClr>
                <a:schemeClr val="bg1"/>
              </a:buClr>
              <a:buFont typeface="Arial" panose="020B0604020202020204" pitchFamily="34" charset="0"/>
              <a:buChar char="•"/>
            </a:pPr>
            <a:r>
              <a:rPr lang="en-US" dirty="0">
                <a:latin typeface="Arial" panose="020B0604020202020204" pitchFamily="34" charset="0"/>
                <a:cs typeface="Arial" panose="020B0604020202020204" pitchFamily="34" charset="0"/>
              </a:rPr>
              <a:t>Delivered API Only</a:t>
            </a:r>
          </a:p>
        </p:txBody>
      </p:sp>
      <p:sp>
        <p:nvSpPr>
          <p:cNvPr id="3" name="Content Placeholder 2"/>
          <p:cNvSpPr>
            <a:spLocks noGrp="1"/>
          </p:cNvSpPr>
          <p:nvPr>
            <p:ph sz="quarter" idx="18"/>
          </p:nvPr>
        </p:nvSpPr>
        <p:spPr/>
        <p:txBody>
          <a:bodyPr/>
          <a:lstStyle/>
          <a:p>
            <a:r>
              <a:rPr lang="en-US" b="1" dirty="0">
                <a:latin typeface="Arial" panose="020B0604020202020204" pitchFamily="34" charset="0"/>
                <a:cs typeface="Arial" panose="020B0604020202020204" pitchFamily="34" charset="0"/>
              </a:rPr>
              <a:t>Premier Threat Intelligence Subscription</a:t>
            </a:r>
          </a:p>
          <a:p>
            <a:pPr marL="285750" indent="-285750">
              <a:buClr>
                <a:schemeClr val="bg1"/>
              </a:buClr>
              <a:buFont typeface="Arial" panose="020B0604020202020204" pitchFamily="34" charset="0"/>
              <a:buChar char="•"/>
            </a:pPr>
            <a:r>
              <a:rPr lang="en-US" dirty="0">
                <a:latin typeface="Arial" panose="020B0604020202020204" pitchFamily="34" charset="0"/>
                <a:cs typeface="Arial" panose="020B0604020202020204" pitchFamily="34" charset="0"/>
              </a:rPr>
              <a:t>Malware Analysis</a:t>
            </a:r>
          </a:p>
          <a:p>
            <a:pPr marL="285750" indent="-285750">
              <a:buClr>
                <a:schemeClr val="bg1"/>
              </a:buClr>
              <a:buFont typeface="Arial" panose="020B0604020202020204" pitchFamily="34" charset="0"/>
              <a:buChar char="•"/>
            </a:pPr>
            <a:r>
              <a:rPr lang="en-US" dirty="0">
                <a:latin typeface="Arial" panose="020B0604020202020204" pitchFamily="34" charset="0"/>
                <a:cs typeface="Arial" panose="020B0604020202020204" pitchFamily="34" charset="0"/>
              </a:rPr>
              <a:t>Threat Group Profiles</a:t>
            </a:r>
          </a:p>
          <a:p>
            <a:pPr marL="285750" indent="-285750">
              <a:buClr>
                <a:schemeClr val="bg1"/>
              </a:buClr>
              <a:buFont typeface="Arial" panose="020B0604020202020204" pitchFamily="34" charset="0"/>
              <a:buChar char="•"/>
            </a:pPr>
            <a:r>
              <a:rPr lang="en-US" dirty="0">
                <a:latin typeface="Arial" panose="020B0604020202020204" pitchFamily="34" charset="0"/>
                <a:cs typeface="Arial" panose="020B0604020202020204" pitchFamily="34" charset="0"/>
              </a:rPr>
              <a:t>Threat Activity Updates</a:t>
            </a:r>
          </a:p>
        </p:txBody>
      </p:sp>
      <p:sp>
        <p:nvSpPr>
          <p:cNvPr id="4" name="Content Placeholder 3"/>
          <p:cNvSpPr>
            <a:spLocks noGrp="1"/>
          </p:cNvSpPr>
          <p:nvPr>
            <p:ph sz="quarter" idx="19"/>
          </p:nvPr>
        </p:nvSpPr>
        <p:spPr/>
        <p:txBody>
          <a:bodyPr/>
          <a:lstStyle/>
          <a:p>
            <a:r>
              <a:rPr lang="en-US" b="1" dirty="0">
                <a:latin typeface="Arial" panose="020B0604020202020204" pitchFamily="34" charset="0"/>
                <a:cs typeface="Arial" panose="020B0604020202020204" pitchFamily="34" charset="0"/>
              </a:rPr>
              <a:t>X-Force Exchange Commercial &amp; Enterprise</a:t>
            </a:r>
          </a:p>
          <a:p>
            <a:pPr marL="285750" indent="-285750">
              <a:buClr>
                <a:schemeClr val="bg1"/>
              </a:buClr>
              <a:buFont typeface="Arial" panose="020B0604020202020204" pitchFamily="34" charset="0"/>
              <a:buChar char="•"/>
            </a:pPr>
            <a:r>
              <a:rPr lang="en-US" dirty="0">
                <a:latin typeface="Arial" panose="020B0604020202020204" pitchFamily="34" charset="0"/>
                <a:cs typeface="Arial" panose="020B0604020202020204" pitchFamily="34" charset="0"/>
              </a:rPr>
              <a:t>Includes Premier Threat Intelligence</a:t>
            </a:r>
          </a:p>
          <a:p>
            <a:pPr marL="285750" indent="-285750">
              <a:buClr>
                <a:schemeClr val="bg1"/>
              </a:buClr>
              <a:buFont typeface="Arial" panose="020B0604020202020204" pitchFamily="34" charset="0"/>
              <a:buChar char="•"/>
            </a:pPr>
            <a:r>
              <a:rPr lang="en-US" dirty="0">
                <a:latin typeface="Arial" panose="020B0604020202020204" pitchFamily="34" charset="0"/>
                <a:cs typeface="Arial" panose="020B0604020202020204" pitchFamily="34" charset="0"/>
              </a:rPr>
              <a:t>Comprehensive CVE database</a:t>
            </a:r>
          </a:p>
          <a:p>
            <a:pPr marL="285750" indent="-285750">
              <a:buClr>
                <a:schemeClr val="bg1"/>
              </a:buClr>
              <a:buFont typeface="Arial" panose="020B0604020202020204" pitchFamily="34" charset="0"/>
              <a:buChar char="•"/>
            </a:pPr>
            <a:r>
              <a:rPr lang="en-US" dirty="0">
                <a:latin typeface="Arial" panose="020B0604020202020204" pitchFamily="34" charset="0"/>
                <a:cs typeface="Arial" panose="020B0604020202020204" pitchFamily="34" charset="0"/>
              </a:rPr>
              <a:t>Full content, indicators and rules for any X-Force Threat Intelligence report</a:t>
            </a:r>
          </a:p>
        </p:txBody>
      </p:sp>
      <p:sp>
        <p:nvSpPr>
          <p:cNvPr id="7" name="Slide Number Placeholder"/>
          <p:cNvSpPr>
            <a:spLocks noGrp="1"/>
          </p:cNvSpPr>
          <p:nvPr>
            <p:ph type="sldNum" sz="quarter" idx="4294967295"/>
          </p:nvPr>
        </p:nvSpPr>
        <p:spPr>
          <a:xfrm>
            <a:off x="7315200" y="4800600"/>
            <a:ext cx="1828800" cy="166688"/>
          </a:xfrm>
          <a:prstGeom prst="rect">
            <a:avLst/>
          </a:prstGeom>
        </p:spPr>
        <p:txBody>
          <a:bodyPr/>
          <a:lstStyle/>
          <a:p>
            <a:pPr marL="0" marR="0" lvl="0" indent="0" algn="r" defTabSz="685983" rtl="0" eaLnBrk="1" fontAlgn="auto" latinLnBrk="0" hangingPunct="1">
              <a:lnSpc>
                <a:spcPct val="100000"/>
              </a:lnSpc>
              <a:spcBef>
                <a:spcPts val="0"/>
              </a:spcBef>
              <a:spcAft>
                <a:spcPts val="0"/>
              </a:spcAft>
              <a:buClrTx/>
              <a:buSzTx/>
              <a:buFontTx/>
              <a:buNone/>
              <a:tabLst/>
              <a:defRPr/>
            </a:pPr>
            <a:fld id="{59395FB3-9C97-154F-86B2-7E381B951268}" type="slidenum">
              <a:rPr kumimoji="0" lang="en-US" sz="600" b="0"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rPr>
              <a:pPr marL="0" marR="0" lvl="0" indent="0" algn="r" defTabSz="685983" rtl="0" eaLnBrk="1" fontAlgn="auto" latinLnBrk="0" hangingPunct="1">
                <a:lnSpc>
                  <a:spcPct val="100000"/>
                </a:lnSpc>
                <a:spcBef>
                  <a:spcPts val="0"/>
                </a:spcBef>
                <a:spcAft>
                  <a:spcPts val="0"/>
                </a:spcAft>
                <a:buClrTx/>
                <a:buSzTx/>
                <a:buFontTx/>
                <a:buNone/>
                <a:tabLst/>
                <a:defRPr/>
              </a:pPr>
              <a:t>16</a:t>
            </a:fld>
            <a:endParaRPr kumimoji="0" lang="en-US" sz="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963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hidden="1">
            <a:extLst>
              <a:ext uri="{FF2B5EF4-FFF2-40B4-BE49-F238E27FC236}">
                <a16:creationId xmlns:a16="http://schemas.microsoft.com/office/drawing/2014/main" id="{D0F1C90D-A935-2B44-B074-E57051A3BD54}"/>
              </a:ext>
            </a:extLst>
          </p:cNvPr>
          <p:cNvSpPr>
            <a:spLocks noGrp="1"/>
          </p:cNvSpPr>
          <p:nvPr>
            <p:ph type="title"/>
          </p:nvPr>
        </p:nvSpPr>
        <p:spPr/>
        <p:txBody>
          <a:bodyPr/>
          <a:lstStyle/>
          <a:p>
            <a:r>
              <a:rPr lang="en-US" dirty="0"/>
              <a:t>Boxes (4 tall)</a:t>
            </a:r>
          </a:p>
        </p:txBody>
      </p:sp>
      <p:sp>
        <p:nvSpPr>
          <p:cNvPr id="5" name="Content Placeholder 4"/>
          <p:cNvSpPr>
            <a:spLocks noGrp="1"/>
          </p:cNvSpPr>
          <p:nvPr>
            <p:ph type="body" sz="quarter" idx="13"/>
          </p:nvPr>
        </p:nvSpPr>
        <p:spPr>
          <a:xfrm>
            <a:off x="234541" y="1891284"/>
            <a:ext cx="4123944" cy="3252216"/>
          </a:xfrm>
        </p:spPr>
        <p:txBody>
          <a:bodyPr/>
          <a:lstStyle/>
          <a:p>
            <a:pPr marL="0" marR="0" lvl="0" indent="0" algn="l" defTabSz="914400" rtl="0" eaLnBrk="1" fontAlgn="base" latinLnBrk="0" hangingPunct="1">
              <a:lnSpc>
                <a:spcPct val="100000"/>
              </a:lnSpc>
              <a:spcBef>
                <a:spcPts val="1100"/>
              </a:spcBef>
              <a:spcAft>
                <a:spcPct val="0"/>
              </a:spcAft>
              <a:buClr>
                <a:srgbClr val="6D6E70"/>
              </a:buClr>
              <a:buSzPct val="90000"/>
              <a:buFont typeface="IBM Plex Sans" pitchFamily="2" charset="2"/>
              <a:buNone/>
              <a:tabLst/>
              <a:defRPr/>
            </a:pPr>
            <a:endParaRPr kumimoji="0" lang="en-US" sz="1400" b="1" i="1"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171452" marR="0" lvl="1" indent="-173736" algn="l" defTabSz="914400" rtl="0" eaLnBrk="1" fontAlgn="base" latinLnBrk="0" hangingPunct="1">
              <a:lnSpc>
                <a:spcPct val="100000"/>
              </a:lnSpc>
              <a:spcBef>
                <a:spcPts val="0"/>
              </a:spcBef>
              <a:spcAft>
                <a:spcPct val="0"/>
              </a:spcAft>
              <a:buClr>
                <a:srgbClr val="FFFFFF"/>
              </a:buClr>
              <a:buSzPct val="100000"/>
              <a:buFont typeface="Arial" panose="020B0604020202020204" pitchFamily="34" charset="0"/>
              <a:buChar char="•"/>
              <a:tabLst/>
              <a:defRPr/>
            </a:pPr>
            <a:r>
              <a:rPr kumimoji="0" lang="en-US" sz="14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Integrate X-Force Threat Intelligence Product Content via API</a:t>
            </a:r>
          </a:p>
          <a:p>
            <a:pPr marL="171452" marR="0" lvl="1" indent="-173736" algn="l" defTabSz="914400" rtl="0" eaLnBrk="1" fontAlgn="base" latinLnBrk="0" hangingPunct="1">
              <a:lnSpc>
                <a:spcPct val="100000"/>
              </a:lnSpc>
              <a:spcBef>
                <a:spcPts val="0"/>
              </a:spcBef>
              <a:spcAft>
                <a:spcPct val="0"/>
              </a:spcAft>
              <a:buClr>
                <a:srgbClr val="FFFFFF"/>
              </a:buClr>
              <a:buSzPct val="100000"/>
              <a:buFont typeface="Arial" panose="020B0604020202020204" pitchFamily="34" charset="0"/>
              <a:buChar char="•"/>
              <a:tabLst/>
              <a:defRPr/>
            </a:pPr>
            <a:r>
              <a:rPr kumimoji="0" lang="en-US" sz="14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Use X-Force Threat Intelligence in the QRadar Threat Intelligence App</a:t>
            </a:r>
          </a:p>
          <a:p>
            <a:pPr>
              <a:spcBef>
                <a:spcPts val="500"/>
              </a:spcBef>
            </a:pPr>
            <a:endParaRPr lang="en-US" b="1"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2" name="Content Placeholder 1"/>
          <p:cNvSpPr>
            <a:spLocks noGrp="1"/>
          </p:cNvSpPr>
          <p:nvPr>
            <p:ph sz="quarter" idx="17"/>
          </p:nvPr>
        </p:nvSpPr>
        <p:spPr>
          <a:xfrm>
            <a:off x="4572000" y="10524"/>
            <a:ext cx="2286000" cy="3121559"/>
          </a:xfrm>
        </p:spPr>
        <p:txBody>
          <a:bodyPr/>
          <a:lstStyle/>
          <a:p>
            <a:pPr>
              <a:spcBef>
                <a:spcPts val="500"/>
              </a:spcBef>
            </a:pPr>
            <a:r>
              <a:rPr lang="en-US" b="1" dirty="0">
                <a:latin typeface="Arial" panose="020B0604020202020204" pitchFamily="34" charset="0"/>
                <a:cs typeface="Arial" panose="020B0604020202020204" pitchFamily="34" charset="0"/>
              </a:rPr>
              <a:t>Enterprise Intelligence Management</a:t>
            </a:r>
          </a:p>
          <a:p>
            <a:pPr>
              <a:spcBef>
                <a:spcPts val="500"/>
              </a:spcBef>
            </a:pPr>
            <a:endParaRPr lang="en-US" sz="800" dirty="0">
              <a:latin typeface="Arial" panose="020B0604020202020204" pitchFamily="34" charset="0"/>
              <a:cs typeface="Arial" panose="020B0604020202020204" pitchFamily="34" charset="0"/>
            </a:endParaRPr>
          </a:p>
          <a:p>
            <a:pPr lvl="1">
              <a:spcBef>
                <a:spcPts val="500"/>
              </a:spcBef>
            </a:pPr>
            <a:r>
              <a:rPr lang="en-US" sz="1100" dirty="0">
                <a:latin typeface="Arial" panose="020B0604020202020204" pitchFamily="34" charset="0"/>
                <a:cs typeface="Arial" panose="020B0604020202020204" pitchFamily="34" charset="0"/>
              </a:rPr>
              <a:t>Native 3</a:t>
            </a:r>
            <a:r>
              <a:rPr lang="en-US" sz="1100" baseline="30000" dirty="0">
                <a:latin typeface="Arial" panose="020B0604020202020204" pitchFamily="34" charset="0"/>
                <a:cs typeface="Arial" panose="020B0604020202020204" pitchFamily="34" charset="0"/>
              </a:rPr>
              <a:t>rd</a:t>
            </a:r>
            <a:r>
              <a:rPr lang="en-US" sz="1100" dirty="0">
                <a:latin typeface="Arial" panose="020B0604020202020204" pitchFamily="34" charset="0"/>
                <a:cs typeface="Arial" panose="020B0604020202020204" pitchFamily="34" charset="0"/>
              </a:rPr>
              <a:t> party software integration</a:t>
            </a:r>
          </a:p>
          <a:p>
            <a:pPr lvl="2"/>
            <a:r>
              <a:rPr lang="en-US" sz="1100" dirty="0">
                <a:latin typeface="Arial" panose="020B0604020202020204" pitchFamily="34" charset="0"/>
                <a:cs typeface="Arial" panose="020B0604020202020204" pitchFamily="34" charset="0"/>
              </a:rPr>
              <a:t>Analyst1</a:t>
            </a:r>
          </a:p>
          <a:p>
            <a:pPr lvl="2"/>
            <a:r>
              <a:rPr lang="en-US" sz="1100" dirty="0">
                <a:latin typeface="Arial" panose="020B0604020202020204" pitchFamily="34" charset="0"/>
                <a:cs typeface="Arial" panose="020B0604020202020204" pitchFamily="34" charset="0"/>
              </a:rPr>
              <a:t>MISP</a:t>
            </a:r>
          </a:p>
          <a:p>
            <a:pPr lvl="2"/>
            <a:r>
              <a:rPr lang="en-US" sz="1100" dirty="0" err="1">
                <a:latin typeface="Arial" panose="020B0604020202020204" pitchFamily="34" charset="0"/>
                <a:cs typeface="Arial" panose="020B0604020202020204" pitchFamily="34" charset="0"/>
              </a:rPr>
              <a:t>TruStar</a:t>
            </a:r>
            <a:endParaRPr lang="en-US" sz="1100" dirty="0">
              <a:latin typeface="Arial" panose="020B0604020202020204" pitchFamily="34" charset="0"/>
              <a:cs typeface="Arial" panose="020B0604020202020204" pitchFamily="34" charset="0"/>
            </a:endParaRPr>
          </a:p>
          <a:p>
            <a:pPr lvl="1"/>
            <a:r>
              <a:rPr lang="en-US" sz="1100" dirty="0">
                <a:latin typeface="Arial" panose="020B0604020202020204" pitchFamily="34" charset="0"/>
                <a:cs typeface="Arial" panose="020B0604020202020204" pitchFamily="34" charset="0"/>
              </a:rPr>
              <a:t>Just Turn On X-Force Threat Intelligence</a:t>
            </a:r>
          </a:p>
          <a:p>
            <a:pPr lvl="1"/>
            <a:r>
              <a:rPr lang="en-US" sz="1100" dirty="0">
                <a:latin typeface="Arial" panose="020B0604020202020204" pitchFamily="34" charset="0"/>
                <a:cs typeface="Arial" panose="020B0604020202020204" pitchFamily="34" charset="0"/>
              </a:rPr>
              <a:t>X-Force Threat Intelligence MISP instance available for direct MISP connectivity</a:t>
            </a:r>
          </a:p>
          <a:p>
            <a:pPr marL="0" lvl="1" indent="0">
              <a:buNone/>
            </a:pP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8"/>
          </p:nvPr>
        </p:nvSpPr>
        <p:spPr>
          <a:xfrm>
            <a:off x="6858000" y="10524"/>
            <a:ext cx="2286000" cy="3121559"/>
          </a:xfrm>
        </p:spPr>
        <p:txBody>
          <a:bodyPr/>
          <a:lstStyle/>
          <a:p>
            <a:r>
              <a:rPr lang="en-US" b="1" dirty="0">
                <a:latin typeface="Arial" panose="020B0604020202020204" pitchFamily="34" charset="0"/>
                <a:cs typeface="Arial" panose="020B0604020202020204" pitchFamily="34" charset="0"/>
              </a:rPr>
              <a:t>X-Force Exchange</a:t>
            </a:r>
          </a:p>
          <a:p>
            <a:pPr lvl="1"/>
            <a:endParaRPr lang="en-US" dirty="0">
              <a:latin typeface="Arial" panose="020B0604020202020204" pitchFamily="34" charset="0"/>
              <a:cs typeface="Arial" panose="020B0604020202020204" pitchFamily="34" charset="0"/>
            </a:endParaRPr>
          </a:p>
          <a:p>
            <a:pPr lvl="1"/>
            <a:r>
              <a:rPr lang="en-US" sz="1100" dirty="0">
                <a:latin typeface="Arial" panose="020B0604020202020204" pitchFamily="34" charset="0"/>
                <a:cs typeface="Arial" panose="020B0604020202020204" pitchFamily="34" charset="0"/>
              </a:rPr>
              <a:t>Threat Intelligence Portal</a:t>
            </a:r>
          </a:p>
          <a:p>
            <a:pPr lvl="1"/>
            <a:r>
              <a:rPr lang="en-US" sz="1100" dirty="0">
                <a:latin typeface="Arial" panose="020B0604020202020204" pitchFamily="34" charset="0"/>
                <a:cs typeface="Arial" panose="020B0604020202020204" pitchFamily="34" charset="0"/>
              </a:rPr>
              <a:t>Everything in the portal is accessible via API</a:t>
            </a:r>
          </a:p>
          <a:p>
            <a:pPr lvl="1"/>
            <a:r>
              <a:rPr lang="en-US" sz="1100" dirty="0">
                <a:latin typeface="Arial" panose="020B0604020202020204" pitchFamily="34" charset="0"/>
                <a:cs typeface="Arial" panose="020B0604020202020204" pitchFamily="34" charset="0"/>
              </a:rPr>
              <a:t>Included with X-Force Exchange Commercial &amp; Enterprise Product Content</a:t>
            </a:r>
          </a:p>
          <a:p>
            <a:pPr lvl="1"/>
            <a:r>
              <a:rPr lang="en-US" sz="1100" dirty="0">
                <a:latin typeface="Arial" panose="020B0604020202020204" pitchFamily="34" charset="0"/>
                <a:cs typeface="Arial" panose="020B0604020202020204" pitchFamily="34" charset="0"/>
              </a:rPr>
              <a:t>Defined Threat Policy Categories</a:t>
            </a:r>
          </a:p>
          <a:p>
            <a:pPr lvl="1"/>
            <a:r>
              <a:rPr lang="en-US" sz="1100" dirty="0">
                <a:latin typeface="Arial" panose="020B0604020202020204" pitchFamily="34" charset="0"/>
                <a:cs typeface="Arial" panose="020B0604020202020204" pitchFamily="34" charset="0"/>
              </a:rPr>
              <a:t>Trial Available</a:t>
            </a:r>
          </a:p>
          <a:p>
            <a:endParaRPr lang="en-US" dirty="0">
              <a:latin typeface="Arial" panose="020B0604020202020204" pitchFamily="34" charset="0"/>
              <a:cs typeface="Arial" panose="020B0604020202020204" pitchFamily="34" charset="0"/>
            </a:endParaRPr>
          </a:p>
        </p:txBody>
      </p:sp>
      <p:sp>
        <p:nvSpPr>
          <p:cNvPr id="4" name="Content Placeholder 3"/>
          <p:cNvSpPr>
            <a:spLocks noGrp="1"/>
          </p:cNvSpPr>
          <p:nvPr>
            <p:ph sz="quarter" idx="19"/>
          </p:nvPr>
        </p:nvSpPr>
        <p:spPr>
          <a:xfrm>
            <a:off x="4561487" y="3132083"/>
            <a:ext cx="4572000" cy="2000893"/>
          </a:xfrm>
        </p:spPr>
        <p:txBody>
          <a:bodyPr/>
          <a:lstStyle/>
          <a:p>
            <a:r>
              <a:rPr lang="en-US" b="1" dirty="0">
                <a:latin typeface="Arial" panose="020B0604020202020204" pitchFamily="34" charset="0"/>
                <a:cs typeface="Arial" panose="020B0604020202020204" pitchFamily="34" charset="0"/>
              </a:rPr>
              <a:t>XDR Connect</a:t>
            </a:r>
          </a:p>
          <a:p>
            <a:pPr lvl="1"/>
            <a:endParaRPr lang="en-US" dirty="0">
              <a:latin typeface="Arial" panose="020B0604020202020204" pitchFamily="34" charset="0"/>
              <a:cs typeface="Arial" panose="020B0604020202020204" pitchFamily="34" charset="0"/>
            </a:endParaRPr>
          </a:p>
          <a:p>
            <a:pPr lvl="1"/>
            <a:r>
              <a:rPr lang="en-US" sz="1100" dirty="0">
                <a:latin typeface="Arial" panose="020B0604020202020204" pitchFamily="34" charset="0"/>
                <a:cs typeface="Arial" panose="020B0604020202020204" pitchFamily="34" charset="0"/>
              </a:rPr>
              <a:t>Threat Intelligence Insights Advanced</a:t>
            </a:r>
          </a:p>
          <a:p>
            <a:pPr lvl="1"/>
            <a:r>
              <a:rPr lang="en-US" sz="1100" dirty="0">
                <a:latin typeface="Arial" panose="020B0604020202020204" pitchFamily="34" charset="0"/>
                <a:cs typeface="Arial" panose="020B0604020202020204" pitchFamily="34" charset="0"/>
              </a:rPr>
              <a:t>XDR Connect requires Red Hat Open Shift (on-prem) and is separate platform license from XF Exchange.</a:t>
            </a:r>
          </a:p>
          <a:p>
            <a:pPr lvl="1"/>
            <a:r>
              <a:rPr lang="en-US" sz="1100" dirty="0">
                <a:latin typeface="Arial" panose="020B0604020202020204" pitchFamily="34" charset="0"/>
                <a:cs typeface="Arial" panose="020B0604020202020204" pitchFamily="34" charset="0"/>
              </a:rPr>
              <a:t>Connect security data, tools and workflows</a:t>
            </a:r>
          </a:p>
          <a:p>
            <a:pPr lvl="1"/>
            <a:r>
              <a:rPr lang="en-US" sz="1100" dirty="0">
                <a:latin typeface="Arial" panose="020B0604020202020204" pitchFamily="34" charset="0"/>
                <a:cs typeface="Arial" panose="020B0604020202020204" pitchFamily="34" charset="0"/>
              </a:rPr>
              <a:t>Am I Affected / Threat Risk Scoring</a:t>
            </a:r>
          </a:p>
        </p:txBody>
      </p:sp>
      <p:sp>
        <p:nvSpPr>
          <p:cNvPr id="6" name="Title">
            <a:extLst>
              <a:ext uri="{FF2B5EF4-FFF2-40B4-BE49-F238E27FC236}">
                <a16:creationId xmlns:a16="http://schemas.microsoft.com/office/drawing/2014/main" id="{AF1C89A8-7C78-1DFB-02D1-D5597B6379AD}"/>
              </a:ext>
            </a:extLst>
          </p:cNvPr>
          <p:cNvSpPr txBox="1">
            <a:spLocks/>
          </p:cNvSpPr>
          <p:nvPr/>
        </p:nvSpPr>
        <p:spPr>
          <a:xfrm>
            <a:off x="362712" y="353568"/>
            <a:ext cx="4142232" cy="804672"/>
          </a:xfrm>
          <a:prstGeom prst="rect">
            <a:avLst/>
          </a:prstGeom>
        </p:spPr>
        <p:txBody>
          <a:bodyPr vert="horz" lIns="0" tIns="0" rIns="0" bIns="0" rtlCol="0" anchor="t">
            <a:noAutofit/>
          </a:bodyPr>
          <a:lstStyle>
            <a:lvl1pPr algn="l" rtl="0" eaLnBrk="1" fontAlgn="base" hangingPunct="1">
              <a:lnSpc>
                <a:spcPct val="90000"/>
              </a:lnSpc>
              <a:spcBef>
                <a:spcPct val="0"/>
              </a:spcBef>
              <a:spcAft>
                <a:spcPct val="0"/>
              </a:spcAft>
              <a:defRPr sz="2400" b="0" i="0">
                <a:solidFill>
                  <a:schemeClr val="bg1"/>
                </a:solidFill>
                <a:latin typeface="+mj-lt"/>
                <a:ea typeface="Arial" panose="020B0604020202020204" pitchFamily="34" charset="0"/>
                <a:cs typeface="Arial" panose="020B0604020202020204" pitchFamily="34" charset="0"/>
              </a:defRPr>
            </a:lvl1pPr>
            <a:lvl2pPr algn="l" rtl="0" eaLnBrk="1" fontAlgn="base" hangingPunct="1">
              <a:lnSpc>
                <a:spcPct val="90000"/>
              </a:lnSpc>
              <a:spcBef>
                <a:spcPct val="0"/>
              </a:spcBef>
              <a:spcAft>
                <a:spcPct val="0"/>
              </a:spcAft>
              <a:defRPr sz="2220">
                <a:solidFill>
                  <a:srgbClr val="191919"/>
                </a:solidFill>
                <a:latin typeface="IBM Plex Sans" pitchFamily="34" charset="0"/>
              </a:defRPr>
            </a:lvl2pPr>
            <a:lvl3pPr algn="l" rtl="0" eaLnBrk="1" fontAlgn="base" hangingPunct="1">
              <a:lnSpc>
                <a:spcPct val="90000"/>
              </a:lnSpc>
              <a:spcBef>
                <a:spcPct val="0"/>
              </a:spcBef>
              <a:spcAft>
                <a:spcPct val="0"/>
              </a:spcAft>
              <a:defRPr sz="2220">
                <a:solidFill>
                  <a:srgbClr val="191919"/>
                </a:solidFill>
                <a:latin typeface="IBM Plex Sans" pitchFamily="34" charset="0"/>
              </a:defRPr>
            </a:lvl3pPr>
            <a:lvl4pPr algn="l" rtl="0" eaLnBrk="1" fontAlgn="base" hangingPunct="1">
              <a:lnSpc>
                <a:spcPct val="90000"/>
              </a:lnSpc>
              <a:spcBef>
                <a:spcPct val="0"/>
              </a:spcBef>
              <a:spcAft>
                <a:spcPct val="0"/>
              </a:spcAft>
              <a:defRPr sz="2220">
                <a:solidFill>
                  <a:srgbClr val="191919"/>
                </a:solidFill>
                <a:latin typeface="IBM Plex Sans" pitchFamily="34" charset="0"/>
              </a:defRPr>
            </a:lvl4pPr>
            <a:lvl5pPr algn="l" rtl="0" eaLnBrk="1" fontAlgn="base" hangingPunct="1">
              <a:lnSpc>
                <a:spcPct val="90000"/>
              </a:lnSpc>
              <a:spcBef>
                <a:spcPct val="0"/>
              </a:spcBef>
              <a:spcAft>
                <a:spcPct val="0"/>
              </a:spcAft>
              <a:defRPr sz="2220">
                <a:solidFill>
                  <a:srgbClr val="191919"/>
                </a:solidFill>
                <a:latin typeface="IBM Plex Sans" pitchFamily="34" charset="0"/>
              </a:defRPr>
            </a:lvl5pPr>
            <a:lvl6pPr marL="362568" algn="l" rtl="0" eaLnBrk="1" fontAlgn="base" hangingPunct="1">
              <a:lnSpc>
                <a:spcPct val="90000"/>
              </a:lnSpc>
              <a:spcBef>
                <a:spcPct val="0"/>
              </a:spcBef>
              <a:spcAft>
                <a:spcPct val="0"/>
              </a:spcAft>
              <a:defRPr sz="2220">
                <a:solidFill>
                  <a:srgbClr val="191919"/>
                </a:solidFill>
                <a:latin typeface="IBM Plex Sans" pitchFamily="34" charset="0"/>
              </a:defRPr>
            </a:lvl6pPr>
            <a:lvl7pPr marL="725139" algn="l" rtl="0" eaLnBrk="1" fontAlgn="base" hangingPunct="1">
              <a:lnSpc>
                <a:spcPct val="90000"/>
              </a:lnSpc>
              <a:spcBef>
                <a:spcPct val="0"/>
              </a:spcBef>
              <a:spcAft>
                <a:spcPct val="0"/>
              </a:spcAft>
              <a:defRPr sz="2220">
                <a:solidFill>
                  <a:srgbClr val="191919"/>
                </a:solidFill>
                <a:latin typeface="IBM Plex Sans" pitchFamily="34" charset="0"/>
              </a:defRPr>
            </a:lvl7pPr>
            <a:lvl8pPr marL="1087707" algn="l" rtl="0" eaLnBrk="1" fontAlgn="base" hangingPunct="1">
              <a:lnSpc>
                <a:spcPct val="90000"/>
              </a:lnSpc>
              <a:spcBef>
                <a:spcPct val="0"/>
              </a:spcBef>
              <a:spcAft>
                <a:spcPct val="0"/>
              </a:spcAft>
              <a:defRPr sz="2220">
                <a:solidFill>
                  <a:srgbClr val="191919"/>
                </a:solidFill>
                <a:latin typeface="IBM Plex Sans" pitchFamily="34" charset="0"/>
              </a:defRPr>
            </a:lvl8pPr>
            <a:lvl9pPr marL="1450276" algn="l" rtl="0" eaLnBrk="1" fontAlgn="base" hangingPunct="1">
              <a:lnSpc>
                <a:spcPct val="90000"/>
              </a:lnSpc>
              <a:spcBef>
                <a:spcPct val="0"/>
              </a:spcBef>
              <a:spcAft>
                <a:spcPct val="0"/>
              </a:spcAft>
              <a:defRPr sz="2220">
                <a:solidFill>
                  <a:srgbClr val="191919"/>
                </a:solidFill>
                <a:latin typeface="IBM Plex Sans" pitchFamily="34" charset="0"/>
              </a:defRPr>
            </a:lvl9pPr>
          </a:lstStyle>
          <a:p>
            <a:pPr defTabSz="914400"/>
            <a:r>
              <a:rPr lang="en-US" kern="0" dirty="0">
                <a:latin typeface="Arial" panose="020B0604020202020204" pitchFamily="34" charset="0"/>
              </a:rPr>
              <a:t>X-Force Threat Intelligence Product Software</a:t>
            </a:r>
          </a:p>
        </p:txBody>
      </p:sp>
    </p:spTree>
    <p:extLst>
      <p:ext uri="{BB962C8B-B14F-4D97-AF65-F5344CB8AC3E}">
        <p14:creationId xmlns:p14="http://schemas.microsoft.com/office/powerpoint/2010/main" val="19455219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title"/>
          </p:nvPr>
        </p:nvSpPr>
        <p:spPr>
          <a:xfrm>
            <a:off x="210312" y="201168"/>
            <a:ext cx="4142232" cy="804672"/>
          </a:xfrm>
        </p:spPr>
        <p:txBody>
          <a:bodyPr anchor="t">
            <a:normAutofit/>
          </a:bodyPr>
          <a:lstStyle/>
          <a:p>
            <a:r>
              <a:rPr lang="en-US" dirty="0"/>
              <a:t>X-Force Threat Intelligence Product </a:t>
            </a:r>
            <a:r>
              <a:rPr lang="en-US" i="1" dirty="0"/>
              <a:t>Services</a:t>
            </a:r>
            <a:endParaRPr lang="en-US" dirty="0"/>
          </a:p>
        </p:txBody>
      </p:sp>
      <p:sp>
        <p:nvSpPr>
          <p:cNvPr id="5" name="Content Placeholder 4"/>
          <p:cNvSpPr>
            <a:spLocks noGrp="1"/>
          </p:cNvSpPr>
          <p:nvPr>
            <p:ph type="body" sz="quarter" idx="13"/>
          </p:nvPr>
        </p:nvSpPr>
        <p:spPr>
          <a:xfrm>
            <a:off x="228600" y="1989451"/>
            <a:ext cx="4123944" cy="1867380"/>
          </a:xfrm>
        </p:spPr>
        <p:txBody>
          <a:bodyPr>
            <a:normAutofit/>
          </a:bodyPr>
          <a:lstStyle/>
          <a:p>
            <a:pPr>
              <a:buClr>
                <a:schemeClr val="bg1"/>
              </a:buClr>
            </a:pPr>
            <a:r>
              <a:rPr lang="en-US" b="1" dirty="0"/>
              <a:t>Dark Web Analysis Service</a:t>
            </a:r>
          </a:p>
          <a:p>
            <a:pPr marL="285750" indent="-285750">
              <a:buClr>
                <a:schemeClr val="bg1"/>
              </a:buClr>
              <a:buFont typeface="Arial" panose="020B0604020202020204" pitchFamily="34" charset="0"/>
              <a:buChar char="•"/>
            </a:pPr>
            <a:r>
              <a:rPr lang="en-US" dirty="0"/>
              <a:t>Continuous monitoring of your digital risks</a:t>
            </a:r>
          </a:p>
          <a:p>
            <a:pPr marL="285750" indent="-285750">
              <a:buClr>
                <a:schemeClr val="bg1"/>
              </a:buClr>
              <a:buFont typeface="Arial" panose="020B0604020202020204" pitchFamily="34" charset="0"/>
              <a:buChar char="•"/>
            </a:pPr>
            <a:r>
              <a:rPr lang="en-US" dirty="0"/>
              <a:t>In</a:t>
            </a:r>
            <a:r>
              <a:rPr kumimoji="0" lang="en-US" b="0" i="0" u="none" strike="noStrike" kern="0" cap="none" spc="0" normalizeH="0" baseline="0" noProof="0" dirty="0">
                <a:ln>
                  <a:noFill/>
                </a:ln>
                <a:effectLst/>
                <a:uLnTx/>
                <a:uFillTx/>
              </a:rPr>
              <a:t>corporates both internal and third-party data sources specifically focused on discovering, indexing and tracking operators, malware and data on surface, deep and dark web sites</a:t>
            </a:r>
            <a:r>
              <a:rPr lang="en-US" dirty="0"/>
              <a:t>.</a:t>
            </a:r>
          </a:p>
        </p:txBody>
      </p:sp>
      <p:sp>
        <p:nvSpPr>
          <p:cNvPr id="2" name="Content Placeholder 1"/>
          <p:cNvSpPr>
            <a:spLocks noGrp="1"/>
          </p:cNvSpPr>
          <p:nvPr>
            <p:ph sz="quarter" idx="17"/>
          </p:nvPr>
        </p:nvSpPr>
        <p:spPr>
          <a:xfrm>
            <a:off x="4572000" y="0"/>
            <a:ext cx="2286000" cy="2571750"/>
          </a:xfrm>
        </p:spPr>
        <p:txBody>
          <a:bodyPr>
            <a:normAutofit/>
          </a:bodyPr>
          <a:lstStyle/>
          <a:p>
            <a:pPr>
              <a:lnSpc>
                <a:spcPct val="90000"/>
              </a:lnSpc>
            </a:pPr>
            <a:r>
              <a:rPr lang="en-US" b="1" dirty="0"/>
              <a:t>Strategic Threat Assessment</a:t>
            </a:r>
          </a:p>
          <a:p>
            <a:pPr marL="285750" indent="-285750">
              <a:lnSpc>
                <a:spcPct val="90000"/>
              </a:lnSpc>
              <a:buClr>
                <a:schemeClr val="bg1"/>
              </a:buClr>
              <a:buFont typeface="Arial" panose="020B0604020202020204" pitchFamily="34" charset="0"/>
              <a:buChar char="•"/>
            </a:pPr>
            <a:r>
              <a:rPr lang="en-US" sz="1200" dirty="0"/>
              <a:t>Examine threat attackers likely to target your organization, including their infection vectors, techniques and procedures. </a:t>
            </a:r>
          </a:p>
        </p:txBody>
      </p:sp>
      <p:sp>
        <p:nvSpPr>
          <p:cNvPr id="4" name="Content Placeholder 2"/>
          <p:cNvSpPr>
            <a:spLocks noGrp="1"/>
          </p:cNvSpPr>
          <p:nvPr>
            <p:ph sz="quarter" idx="18"/>
          </p:nvPr>
        </p:nvSpPr>
        <p:spPr>
          <a:xfrm>
            <a:off x="6858000" y="0"/>
            <a:ext cx="2286000" cy="2571750"/>
          </a:xfrm>
        </p:spPr>
        <p:txBody>
          <a:bodyPr>
            <a:normAutofit/>
          </a:bodyPr>
          <a:lstStyle/>
          <a:p>
            <a:pPr>
              <a:lnSpc>
                <a:spcPct val="90000"/>
              </a:lnSpc>
            </a:pPr>
            <a:r>
              <a:rPr lang="en-US" b="1" dirty="0"/>
              <a:t>Malware Reverse Engineering</a:t>
            </a:r>
          </a:p>
          <a:p>
            <a:pPr marL="285750" indent="-285750">
              <a:lnSpc>
                <a:spcPct val="90000"/>
              </a:lnSpc>
              <a:buClr>
                <a:schemeClr val="bg1"/>
              </a:buClr>
              <a:buFont typeface="Arial" panose="020B0604020202020204" pitchFamily="34" charset="0"/>
              <a:buChar char="•"/>
            </a:pPr>
            <a:r>
              <a:rPr lang="en-US" sz="1200" dirty="0"/>
              <a:t>In-depth description of how the malware functions, indicators of compromise, payloads, mutexes, and processes</a:t>
            </a:r>
            <a:r>
              <a:rPr lang="en-US" sz="1100" dirty="0"/>
              <a:t>. </a:t>
            </a:r>
          </a:p>
        </p:txBody>
      </p:sp>
      <p:sp>
        <p:nvSpPr>
          <p:cNvPr id="6" name="Content Placeholder 3"/>
          <p:cNvSpPr>
            <a:spLocks noGrp="1"/>
          </p:cNvSpPr>
          <p:nvPr>
            <p:ph sz="quarter" idx="19"/>
          </p:nvPr>
        </p:nvSpPr>
        <p:spPr>
          <a:xfrm>
            <a:off x="4572000" y="2570163"/>
            <a:ext cx="4572000" cy="2573337"/>
          </a:xfrm>
        </p:spPr>
        <p:txBody>
          <a:bodyPr>
            <a:normAutofit/>
          </a:bodyPr>
          <a:lstStyle/>
          <a:p>
            <a:pPr marL="0" marR="0" lvl="0" indent="0" algn="l" defTabSz="914400" rtl="0" eaLnBrk="1" fontAlgn="base" latinLnBrk="0" hangingPunct="1">
              <a:lnSpc>
                <a:spcPct val="100000"/>
              </a:lnSpc>
              <a:spcBef>
                <a:spcPts val="1100"/>
              </a:spcBef>
              <a:spcAft>
                <a:spcPct val="0"/>
              </a:spcAft>
              <a:buClr>
                <a:srgbClr val="6D6E70"/>
              </a:buClr>
              <a:buSzPct val="90000"/>
              <a:buFont typeface="IBM Plex Sans" pitchFamily="2" charset="2"/>
              <a:buNone/>
              <a:tabLst/>
              <a:defRPr/>
            </a:pPr>
            <a:r>
              <a:rPr kumimoji="0" lang="en-US" sz="1400" b="1" i="0" u="none" strike="noStrike" kern="0" cap="none" spc="0" normalizeH="0" baseline="0" noProof="0" dirty="0">
                <a:ln>
                  <a:noFill/>
                </a:ln>
                <a:solidFill>
                  <a:srgbClr val="FFFFFF"/>
                </a:solidFill>
                <a:effectLst/>
                <a:uLnTx/>
                <a:uFillTx/>
                <a:cs typeface="Arial" panose="020B0604020202020204" pitchFamily="34" charset="0"/>
              </a:rPr>
              <a:t>Cyber Threat Intelligence Assessment &amp; Workshop</a:t>
            </a:r>
          </a:p>
          <a:p>
            <a:pPr marL="285750" marR="0" lvl="0" indent="-285750" algn="l" defTabSz="914400" rtl="0" eaLnBrk="1" fontAlgn="base" latinLnBrk="0" hangingPunct="1">
              <a:lnSpc>
                <a:spcPct val="100000"/>
              </a:lnSpc>
              <a:spcBef>
                <a:spcPts val="1100"/>
              </a:spcBef>
              <a:spcAft>
                <a:spcPct val="0"/>
              </a:spcAft>
              <a:buClr>
                <a:schemeClr val="bg1"/>
              </a:buClr>
              <a:buSzPct val="90000"/>
              <a:buFont typeface="Arial" panose="020B0604020202020204" pitchFamily="34" charset="0"/>
              <a:buChar char="•"/>
              <a:tabLst/>
              <a:defRPr/>
            </a:pPr>
            <a:r>
              <a:rPr kumimoji="0" lang="en-US" sz="1200" b="0" i="0" u="none" strike="noStrike" kern="0" cap="none" spc="0" normalizeH="0" baseline="0" noProof="0" dirty="0">
                <a:ln>
                  <a:noFill/>
                </a:ln>
                <a:solidFill>
                  <a:srgbClr val="FFFFFF"/>
                </a:solidFill>
                <a:effectLst/>
                <a:uLnTx/>
                <a:uFillTx/>
                <a:cs typeface="Arial" panose="020B0604020202020204" pitchFamily="34" charset="0"/>
              </a:rPr>
              <a:t>Accelerate the capabilities of your cyber threat intelligence operations and threat information dissemination policies. </a:t>
            </a:r>
          </a:p>
          <a:p>
            <a:pPr marL="285750" marR="0" lvl="0" indent="-285750" algn="l" defTabSz="914400" rtl="0" eaLnBrk="1" fontAlgn="base" latinLnBrk="0" hangingPunct="1">
              <a:lnSpc>
                <a:spcPct val="100000"/>
              </a:lnSpc>
              <a:spcBef>
                <a:spcPts val="1100"/>
              </a:spcBef>
              <a:spcAft>
                <a:spcPct val="0"/>
              </a:spcAft>
              <a:buClr>
                <a:schemeClr val="bg1"/>
              </a:buClr>
              <a:buSzPct val="90000"/>
              <a:buFont typeface="Arial" panose="020B0604020202020204" pitchFamily="34" charset="0"/>
              <a:buChar char="•"/>
              <a:tabLst/>
              <a:defRPr/>
            </a:pPr>
            <a:r>
              <a:rPr kumimoji="0" lang="en-US" sz="1200" b="0" i="0" u="none" strike="noStrike" kern="0" cap="none" spc="0" normalizeH="0" baseline="0" noProof="0" dirty="0">
                <a:ln>
                  <a:noFill/>
                </a:ln>
                <a:solidFill>
                  <a:srgbClr val="FFFFFF"/>
                </a:solidFill>
                <a:effectLst/>
                <a:uLnTx/>
                <a:uFillTx/>
                <a:cs typeface="Arial" panose="020B0604020202020204" pitchFamily="34" charset="0"/>
              </a:rPr>
              <a:t>Through an assessment or a training workshop, clients receive hands on coaching to align with industry best practices and improve your threat intel posture.</a:t>
            </a:r>
          </a:p>
          <a:p>
            <a:endParaRPr lang="en-US" b="1" dirty="0"/>
          </a:p>
          <a:p>
            <a:pPr marL="285750" indent="-285750">
              <a:buFont typeface="System Font Regular"/>
              <a:buChar char="-"/>
            </a:pPr>
            <a:endParaRPr lang="en-US" b="1" dirty="0"/>
          </a:p>
        </p:txBody>
      </p:sp>
      <p:sp>
        <p:nvSpPr>
          <p:cNvPr id="8" name="Slide Number Placeholder" hidden="1"/>
          <p:cNvSpPr>
            <a:spLocks noGrp="1"/>
          </p:cNvSpPr>
          <p:nvPr>
            <p:ph type="sldNum" sz="quarter" idx="4294967295"/>
          </p:nvPr>
        </p:nvSpPr>
        <p:spPr>
          <a:xfrm>
            <a:off x="7315200" y="4800600"/>
            <a:ext cx="1828800" cy="166688"/>
          </a:xfrm>
          <a:prstGeom prst="rect">
            <a:avLst/>
          </a:prstGeom>
        </p:spPr>
        <p:txBody>
          <a:bodyPr/>
          <a:lstStyle/>
          <a:p>
            <a:pPr marL="0" marR="0" lvl="0" indent="0" algn="r" defTabSz="685983" rtl="0" eaLnBrk="1" fontAlgn="auto" latinLnBrk="0" hangingPunct="1">
              <a:lnSpc>
                <a:spcPct val="100000"/>
              </a:lnSpc>
              <a:spcBef>
                <a:spcPts val="0"/>
              </a:spcBef>
              <a:spcAft>
                <a:spcPts val="600"/>
              </a:spcAft>
              <a:buClrTx/>
              <a:buSzTx/>
              <a:buFontTx/>
              <a:buNone/>
              <a:tabLst/>
              <a:defRPr/>
            </a:pPr>
            <a:fld id="{59395FB3-9C97-154F-86B2-7E381B951268}" type="slidenum">
              <a:rPr kumimoji="0" lang="en-US" sz="6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685983" rtl="0" eaLnBrk="1" fontAlgn="auto" latinLnBrk="0" hangingPunct="1">
                <a:lnSpc>
                  <a:spcPct val="100000"/>
                </a:lnSpc>
                <a:spcBef>
                  <a:spcPts val="0"/>
                </a:spcBef>
                <a:spcAft>
                  <a:spcPts val="600"/>
                </a:spcAft>
                <a:buClrTx/>
                <a:buSzTx/>
                <a:buFontTx/>
                <a:buNone/>
                <a:tabLst/>
                <a:defRPr/>
              </a:pPr>
              <a:t>18</a:t>
            </a:fld>
            <a:endParaRPr kumimoji="0" lang="en-US" sz="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31249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F72CF-8CA5-47FC-B78E-208A45986924}"/>
              </a:ext>
            </a:extLst>
          </p:cNvPr>
          <p:cNvSpPr>
            <a:spLocks noGrp="1"/>
          </p:cNvSpPr>
          <p:nvPr>
            <p:ph type="title"/>
          </p:nvPr>
        </p:nvSpPr>
        <p:spPr>
          <a:xfrm>
            <a:off x="210313" y="201168"/>
            <a:ext cx="4142164" cy="900801"/>
          </a:xfrm>
        </p:spPr>
        <p:txBody>
          <a:bodyPr/>
          <a:lstStyle/>
          <a:p>
            <a:r>
              <a:rPr lang="en-US" sz="2000" dirty="0">
                <a:latin typeface="+mj-lt"/>
              </a:rPr>
              <a:t>Advanced Threat Protection Feed by X-Force includes </a:t>
            </a:r>
          </a:p>
        </p:txBody>
      </p:sp>
      <p:sp>
        <p:nvSpPr>
          <p:cNvPr id="8" name="Text Placeholder 7">
            <a:extLst>
              <a:ext uri="{FF2B5EF4-FFF2-40B4-BE49-F238E27FC236}">
                <a16:creationId xmlns:a16="http://schemas.microsoft.com/office/drawing/2014/main" id="{4C1A34CF-9354-4CE4-AC24-9EEBFC438010}"/>
              </a:ext>
            </a:extLst>
          </p:cNvPr>
          <p:cNvSpPr>
            <a:spLocks noGrp="1"/>
          </p:cNvSpPr>
          <p:nvPr>
            <p:ph type="body" sz="quarter" idx="12"/>
          </p:nvPr>
        </p:nvSpPr>
        <p:spPr/>
        <p:txBody>
          <a:bodyPr/>
          <a:lstStyle/>
          <a:p>
            <a:pPr marL="285743" indent="-285743">
              <a:spcBef>
                <a:spcPts val="600"/>
              </a:spcBef>
              <a:buClr>
                <a:schemeClr val="accent5"/>
              </a:buClr>
              <a:buSzPct val="100000"/>
              <a:buFont typeface="Wingdings" pitchFamily="2" charset="2"/>
              <a:buChar char="ü"/>
            </a:pPr>
            <a:endParaRPr lang="en-US" dirty="0"/>
          </a:p>
          <a:p>
            <a:endParaRPr lang="en-US" dirty="0"/>
          </a:p>
          <a:p>
            <a:endParaRPr lang="en-US" sz="1200" i="1" dirty="0"/>
          </a:p>
          <a:p>
            <a:pPr marL="171446" indent="-171446">
              <a:spcBef>
                <a:spcPts val="0"/>
              </a:spcBef>
              <a:buFont typeface="Arial" panose="020B0604020202020204" pitchFamily="34" charset="0"/>
              <a:buChar char="•"/>
            </a:pPr>
            <a:endParaRPr lang="en-US" sz="1200" i="1" dirty="0"/>
          </a:p>
          <a:p>
            <a:endParaRPr lang="en-US" dirty="0"/>
          </a:p>
          <a:p>
            <a:endParaRPr lang="en-US" dirty="0"/>
          </a:p>
          <a:p>
            <a:endParaRPr lang="en-US" dirty="0"/>
          </a:p>
          <a:p>
            <a:endParaRPr lang="en-US" dirty="0"/>
          </a:p>
          <a:p>
            <a:endParaRPr lang="en-US" dirty="0"/>
          </a:p>
        </p:txBody>
      </p:sp>
      <p:sp>
        <p:nvSpPr>
          <p:cNvPr id="3" name="Rectangle 2">
            <a:extLst>
              <a:ext uri="{FF2B5EF4-FFF2-40B4-BE49-F238E27FC236}">
                <a16:creationId xmlns:a16="http://schemas.microsoft.com/office/drawing/2014/main" id="{3A0D82BB-11A3-BAFE-216E-D086EDA6D757}"/>
              </a:ext>
            </a:extLst>
          </p:cNvPr>
          <p:cNvSpPr/>
          <p:nvPr/>
        </p:nvSpPr>
        <p:spPr bwMode="auto">
          <a:xfrm>
            <a:off x="749012" y="1374790"/>
            <a:ext cx="2967798" cy="2401347"/>
          </a:xfrm>
          <a:prstGeom prst="rect">
            <a:avLst/>
          </a:prstGeom>
          <a:noFill/>
          <a:ln w="38100">
            <a:solidFill>
              <a:srgbClr val="0530AD"/>
            </a:solidFill>
            <a:miter lim="800000"/>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defTabSz="914378" fontAlgn="base">
              <a:spcBef>
                <a:spcPct val="0"/>
              </a:spcBef>
              <a:spcAft>
                <a:spcPct val="0"/>
              </a:spcAft>
            </a:pPr>
            <a:endParaRPr lang="en-US" sz="1400" dirty="0">
              <a:solidFill>
                <a:srgbClr val="191919"/>
              </a:solidFill>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98E67179-96EC-86AF-AA70-55B273B2E519}"/>
              </a:ext>
            </a:extLst>
          </p:cNvPr>
          <p:cNvSpPr txBox="1">
            <a:spLocks/>
          </p:cNvSpPr>
          <p:nvPr/>
        </p:nvSpPr>
        <p:spPr>
          <a:xfrm>
            <a:off x="1197241" y="1450251"/>
            <a:ext cx="2761441" cy="2325886"/>
          </a:xfrm>
          <a:prstGeom prst="rect">
            <a:avLst/>
          </a:prstGeom>
        </p:spPr>
        <p:txBody>
          <a:bodyPr vert="horz" lIns="91440" tIns="91440" rIns="91440" bIns="91440" rtlCol="0">
            <a:noAutofit/>
          </a:bodyPr>
          <a:lstStyle>
            <a:lvl1pPr marL="0" indent="0" algn="l" rtl="0" eaLnBrk="1" fontAlgn="base" hangingPunct="1">
              <a:lnSpc>
                <a:spcPct val="100000"/>
              </a:lnSpc>
              <a:spcBef>
                <a:spcPts val="1200"/>
              </a:spcBef>
              <a:spcAft>
                <a:spcPct val="0"/>
              </a:spcAft>
              <a:buClr>
                <a:srgbClr val="6D6E70"/>
              </a:buClr>
              <a:buSzPct val="90000"/>
              <a:buFont typeface="Wingdings" pitchFamily="2" charset="2"/>
              <a:buNone/>
              <a:defRPr sz="1400">
                <a:solidFill>
                  <a:schemeClr val="bg1"/>
                </a:solidFill>
                <a:latin typeface="Arial" panose="020B0604020202020204" pitchFamily="34" charset="0"/>
                <a:ea typeface="Arial" panose="020B0604020202020204" pitchFamily="34" charset="0"/>
                <a:cs typeface="Arial" panose="020B0604020202020204" pitchFamily="34" charset="0"/>
              </a:defRPr>
            </a:lvl1pPr>
            <a:lvl2pPr marL="171450" indent="-171450" algn="l" rtl="0" eaLnBrk="1" fontAlgn="base" hangingPunct="1">
              <a:lnSpc>
                <a:spcPct val="100000"/>
              </a:lnSpc>
              <a:spcBef>
                <a:spcPts val="1200"/>
              </a:spcBef>
              <a:spcAft>
                <a:spcPct val="0"/>
              </a:spcAft>
              <a:buClr>
                <a:schemeClr val="bg1"/>
              </a:buClr>
              <a:buSzPct val="100000"/>
              <a:buFont typeface="Arial" panose="020B0604020202020204" pitchFamily="34" charset="0"/>
              <a:buChar char="•"/>
              <a:tabLst/>
              <a:defRPr sz="1400">
                <a:solidFill>
                  <a:schemeClr val="bg1"/>
                </a:solidFill>
                <a:latin typeface="Arial" panose="020B0604020202020204" pitchFamily="34" charset="0"/>
                <a:ea typeface="Arial" panose="020B0604020202020204" pitchFamily="34" charset="0"/>
                <a:cs typeface="Arial" panose="020B0604020202020204" pitchFamily="34" charset="0"/>
              </a:defRPr>
            </a:lvl2pPr>
            <a:lvl3pPr marL="342900" indent="-141288" algn="l" rtl="0" eaLnBrk="1" fontAlgn="base" hangingPunct="1">
              <a:lnSpc>
                <a:spcPct val="100000"/>
              </a:lnSpc>
              <a:spcBef>
                <a:spcPts val="1200"/>
              </a:spcBef>
              <a:spcAft>
                <a:spcPct val="0"/>
              </a:spcAft>
              <a:buClr>
                <a:schemeClr val="bg1"/>
              </a:buClr>
              <a:buSzPct val="100000"/>
              <a:buFont typeface="System Font Regular"/>
              <a:buChar char="–"/>
              <a:tabLst/>
              <a:defRPr sz="1400">
                <a:solidFill>
                  <a:schemeClr val="bg1"/>
                </a:solidFill>
                <a:latin typeface="Arial" panose="020B0604020202020204" pitchFamily="34" charset="0"/>
                <a:ea typeface="Arial" panose="020B0604020202020204" pitchFamily="34" charset="0"/>
                <a:cs typeface="Arial" panose="020B0604020202020204" pitchFamily="34" charset="0"/>
              </a:defRPr>
            </a:lvl3pPr>
            <a:lvl4pPr marL="628650" indent="-193675" algn="l" rtl="0" eaLnBrk="1" fontAlgn="base" hangingPunct="1">
              <a:lnSpc>
                <a:spcPct val="100000"/>
              </a:lnSpc>
              <a:spcBef>
                <a:spcPts val="1200"/>
              </a:spcBef>
              <a:spcAft>
                <a:spcPct val="0"/>
              </a:spcAft>
              <a:buClr>
                <a:schemeClr val="bg1"/>
              </a:buClr>
              <a:buSzPct val="100000"/>
              <a:buFont typeface="System Font Regular"/>
              <a:buChar char="»"/>
              <a:tabLst/>
              <a:defRPr sz="1400" baseline="0">
                <a:solidFill>
                  <a:schemeClr val="bg1"/>
                </a:solidFill>
                <a:latin typeface="Arial" panose="020B0604020202020204" pitchFamily="34" charset="0"/>
                <a:ea typeface="Arial" panose="020B0604020202020204" pitchFamily="34" charset="0"/>
                <a:cs typeface="Arial" panose="020B0604020202020204" pitchFamily="34" charset="0"/>
              </a:defRPr>
            </a:lvl4pPr>
            <a:lvl5pPr marL="803275" indent="-171450" algn="l" rtl="0" eaLnBrk="1" fontAlgn="base" hangingPunct="1">
              <a:lnSpc>
                <a:spcPct val="100000"/>
              </a:lnSpc>
              <a:spcBef>
                <a:spcPts val="1200"/>
              </a:spcBef>
              <a:spcAft>
                <a:spcPct val="0"/>
              </a:spcAft>
              <a:buClr>
                <a:schemeClr val="bg1"/>
              </a:buClr>
              <a:buFont typeface="System Font Regular"/>
              <a:buChar char="–"/>
              <a:tabLst/>
              <a:defRPr sz="1400">
                <a:solidFill>
                  <a:schemeClr val="bg1"/>
                </a:solidFill>
                <a:latin typeface="Arial" panose="020B0604020202020204" pitchFamily="34" charset="0"/>
                <a:ea typeface="Arial" panose="020B0604020202020204" pitchFamily="34" charset="0"/>
                <a:cs typeface="Arial" panose="020B0604020202020204" pitchFamily="34" charset="0"/>
              </a:defRPr>
            </a:lvl5pPr>
            <a:lvl6pPr marL="1583701" indent="-129668" algn="l" rtl="0" eaLnBrk="1" fontAlgn="base" hangingPunct="1">
              <a:spcBef>
                <a:spcPct val="20000"/>
              </a:spcBef>
              <a:spcAft>
                <a:spcPct val="0"/>
              </a:spcAft>
              <a:buClr>
                <a:schemeClr val="bg1"/>
              </a:buClr>
              <a:buChar char="»"/>
              <a:defRPr sz="1269">
                <a:solidFill>
                  <a:schemeClr val="bg1"/>
                </a:solidFill>
                <a:latin typeface="Arial" charset="0"/>
              </a:defRPr>
            </a:lvl6pPr>
            <a:lvl7pPr marL="1946266" indent="-129668" algn="l" rtl="0" eaLnBrk="1" fontAlgn="base" hangingPunct="1">
              <a:spcBef>
                <a:spcPct val="20000"/>
              </a:spcBef>
              <a:spcAft>
                <a:spcPct val="0"/>
              </a:spcAft>
              <a:buClr>
                <a:schemeClr val="bg1"/>
              </a:buClr>
              <a:buChar char="»"/>
              <a:defRPr sz="1269">
                <a:solidFill>
                  <a:schemeClr val="bg1"/>
                </a:solidFill>
                <a:latin typeface="Arial" charset="0"/>
              </a:defRPr>
            </a:lvl7pPr>
            <a:lvl8pPr marL="2308831" indent="-129668" algn="l" rtl="0" eaLnBrk="1" fontAlgn="base" hangingPunct="1">
              <a:spcBef>
                <a:spcPct val="20000"/>
              </a:spcBef>
              <a:spcAft>
                <a:spcPct val="0"/>
              </a:spcAft>
              <a:buClr>
                <a:schemeClr val="bg1"/>
              </a:buClr>
              <a:buChar char="»"/>
              <a:defRPr sz="1269">
                <a:solidFill>
                  <a:schemeClr val="bg1"/>
                </a:solidFill>
                <a:latin typeface="Arial" charset="0"/>
              </a:defRPr>
            </a:lvl8pPr>
            <a:lvl9pPr marL="2671396" indent="-129668" algn="l" rtl="0" eaLnBrk="1" fontAlgn="base" hangingPunct="1">
              <a:spcBef>
                <a:spcPct val="20000"/>
              </a:spcBef>
              <a:spcAft>
                <a:spcPct val="0"/>
              </a:spcAft>
              <a:buClr>
                <a:schemeClr val="bg1"/>
              </a:buClr>
              <a:buChar char="»"/>
              <a:defRPr sz="1269">
                <a:solidFill>
                  <a:schemeClr val="bg1"/>
                </a:solidFill>
                <a:latin typeface="Arial" charset="0"/>
              </a:defRPr>
            </a:lvl9pPr>
          </a:lstStyle>
          <a:p>
            <a:pPr marL="342900" indent="-342900">
              <a:buClr>
                <a:schemeClr val="bg1"/>
              </a:buClr>
              <a:buFont typeface="Wingdings" pitchFamily="2" charset="2"/>
              <a:buChar char="ü"/>
            </a:pPr>
            <a:r>
              <a:rPr lang="en-US" sz="1400" b="1" dirty="0">
                <a:latin typeface="+mn-lt"/>
                <a:ea typeface="IBM Plex Sans" charset="0"/>
                <a:cs typeface="IBM Plex Sans" charset="0"/>
              </a:rPr>
              <a:t>DNS Early Warning</a:t>
            </a:r>
          </a:p>
          <a:p>
            <a:pPr marL="342900" indent="-342900">
              <a:buClr>
                <a:schemeClr val="bg1"/>
              </a:buClr>
              <a:buFont typeface="Wingdings" pitchFamily="2" charset="2"/>
              <a:buChar char="ü"/>
            </a:pPr>
            <a:r>
              <a:rPr lang="en-US" sz="1400" b="1" dirty="0">
                <a:latin typeface="+mn-lt"/>
                <a:ea typeface="IBM Plex Sans" charset="0"/>
                <a:cs typeface="IBM Plex Sans" charset="0"/>
              </a:rPr>
              <a:t>Command and Control / Botnet (C2)</a:t>
            </a:r>
          </a:p>
          <a:p>
            <a:pPr marL="342900" indent="-342900">
              <a:buClr>
                <a:schemeClr val="bg1"/>
              </a:buClr>
              <a:buFont typeface="Wingdings" pitchFamily="2" charset="2"/>
              <a:buChar char="ü"/>
            </a:pPr>
            <a:r>
              <a:rPr lang="en-US" sz="1400" b="1" dirty="0">
                <a:latin typeface="+mn-lt"/>
                <a:ea typeface="IBM Plex Sans" charset="0"/>
                <a:cs typeface="IBM Plex Sans" charset="0"/>
              </a:rPr>
              <a:t>Malware</a:t>
            </a:r>
          </a:p>
          <a:p>
            <a:pPr marL="342900" indent="-342900">
              <a:buClr>
                <a:schemeClr val="bg1"/>
              </a:buClr>
              <a:buFont typeface="Wingdings" pitchFamily="2" charset="2"/>
              <a:buChar char="ü"/>
            </a:pPr>
            <a:r>
              <a:rPr lang="en-US" sz="1400" b="1" dirty="0">
                <a:latin typeface="+mn-lt"/>
                <a:ea typeface="IBM Plex Sans" charset="0"/>
                <a:cs typeface="IBM Plex Sans" charset="0"/>
              </a:rPr>
              <a:t>Top Traffic Domains</a:t>
            </a:r>
          </a:p>
          <a:p>
            <a:pPr marL="342900" indent="-342900">
              <a:buClr>
                <a:schemeClr val="bg1"/>
              </a:buClr>
              <a:buFont typeface="Wingdings" pitchFamily="2" charset="2"/>
              <a:buChar char="ü"/>
            </a:pPr>
            <a:r>
              <a:rPr lang="en-US" sz="1400" b="1" dirty="0">
                <a:latin typeface="+mn-lt"/>
                <a:ea typeface="IBM Plex Sans" charset="0"/>
                <a:cs typeface="IBM Plex Sans" charset="0"/>
              </a:rPr>
              <a:t>Threat Policy Categories</a:t>
            </a:r>
          </a:p>
          <a:p>
            <a:pPr marL="342900" indent="-342900">
              <a:buClr>
                <a:schemeClr val="bg1"/>
              </a:buClr>
              <a:buFont typeface="Wingdings" pitchFamily="2" charset="2"/>
              <a:buChar char="ü"/>
            </a:pPr>
            <a:endParaRPr lang="en-US" sz="1400" b="1" dirty="0">
              <a:latin typeface="+mn-lt"/>
              <a:ea typeface="IBM Plex Sans" charset="0"/>
              <a:cs typeface="IBM Plex Sans" charset="0"/>
            </a:endParaRPr>
          </a:p>
        </p:txBody>
      </p:sp>
      <p:sp>
        <p:nvSpPr>
          <p:cNvPr id="7" name="TextBox 6">
            <a:extLst>
              <a:ext uri="{FF2B5EF4-FFF2-40B4-BE49-F238E27FC236}">
                <a16:creationId xmlns:a16="http://schemas.microsoft.com/office/drawing/2014/main" id="{E834CA65-A364-8E6C-C427-50F06909EB9A}"/>
              </a:ext>
            </a:extLst>
          </p:cNvPr>
          <p:cNvSpPr txBox="1"/>
          <p:nvPr/>
        </p:nvSpPr>
        <p:spPr>
          <a:xfrm>
            <a:off x="428283" y="3851598"/>
            <a:ext cx="4123944" cy="430887"/>
          </a:xfrm>
          <a:prstGeom prst="rect">
            <a:avLst/>
          </a:prstGeom>
          <a:noFill/>
        </p:spPr>
        <p:txBody>
          <a:bodyPr wrap="square">
            <a:spAutoFit/>
          </a:bodyPr>
          <a:lstStyle/>
          <a:p>
            <a:r>
              <a:rPr lang="en-US" sz="1100" i="1" dirty="0">
                <a:solidFill>
                  <a:schemeClr val="bg1"/>
                </a:solidFill>
              </a:rPr>
              <a:t>X-Force Feeds (lists) are available in industry standard formats: STIX/TAXII, JSON, CSV and plain text</a:t>
            </a:r>
          </a:p>
        </p:txBody>
      </p:sp>
      <p:sp>
        <p:nvSpPr>
          <p:cNvPr id="9" name="TextBox 8">
            <a:extLst>
              <a:ext uri="{FF2B5EF4-FFF2-40B4-BE49-F238E27FC236}">
                <a16:creationId xmlns:a16="http://schemas.microsoft.com/office/drawing/2014/main" id="{76CD4538-A922-F5DA-A3AB-9D360D614EB5}"/>
              </a:ext>
            </a:extLst>
          </p:cNvPr>
          <p:cNvSpPr txBox="1"/>
          <p:nvPr/>
        </p:nvSpPr>
        <p:spPr>
          <a:xfrm>
            <a:off x="5408023" y="3816868"/>
            <a:ext cx="3041273"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400" dirty="0">
                <a:solidFill>
                  <a:srgbClr val="FFFFFF"/>
                </a:solidFill>
                <a:ea typeface="IBM Plex Sans" charset="0"/>
                <a:cs typeface="Arial" panose="020B0604020202020204" pitchFamily="34" charset="0"/>
              </a:rPr>
              <a:t>10k Indicators updated every hour</a:t>
            </a:r>
          </a:p>
        </p:txBody>
      </p:sp>
      <p:sp>
        <p:nvSpPr>
          <p:cNvPr id="5" name="Text Placeholder 3">
            <a:extLst>
              <a:ext uri="{FF2B5EF4-FFF2-40B4-BE49-F238E27FC236}">
                <a16:creationId xmlns:a16="http://schemas.microsoft.com/office/drawing/2014/main" id="{ED92D62D-DFF7-5770-A183-8C733C785074}"/>
              </a:ext>
            </a:extLst>
          </p:cNvPr>
          <p:cNvSpPr txBox="1">
            <a:spLocks/>
          </p:cNvSpPr>
          <p:nvPr/>
        </p:nvSpPr>
        <p:spPr>
          <a:xfrm>
            <a:off x="4943856" y="353568"/>
            <a:ext cx="4123944" cy="4294632"/>
          </a:xfrm>
          <a:prstGeom prst="rect">
            <a:avLst/>
          </a:prstGeom>
        </p:spPr>
        <p:txBody>
          <a:bodyPr vert="horz" lIns="0" tIns="0" rIns="0" bIns="0" rtlCol="0">
            <a:noAutofit/>
          </a:bodyPr>
          <a:lstStyle>
            <a:lvl1pPr marL="0" indent="0" algn="l" rtl="0" eaLnBrk="1" fontAlgn="base" hangingPunct="1">
              <a:lnSpc>
                <a:spcPct val="100000"/>
              </a:lnSpc>
              <a:spcBef>
                <a:spcPts val="1100"/>
              </a:spcBef>
              <a:spcAft>
                <a:spcPct val="0"/>
              </a:spcAft>
              <a:buClr>
                <a:srgbClr val="6D6E70"/>
              </a:buClr>
              <a:buSzPct val="90000"/>
              <a:buFont typeface="IBM Plex Sans" pitchFamily="2" charset="2"/>
              <a:buNone/>
              <a:defRPr sz="1400" b="0" i="0">
                <a:solidFill>
                  <a:schemeClr val="tx1"/>
                </a:solidFill>
                <a:latin typeface="+mn-lt"/>
                <a:ea typeface="Arial" panose="020B0604020202020204" pitchFamily="34" charset="0"/>
                <a:cs typeface="Arial" panose="020B0604020202020204" pitchFamily="34" charset="0"/>
              </a:defRPr>
            </a:lvl1pPr>
            <a:lvl2pPr marL="171452" indent="-173736" algn="l" rtl="0" eaLnBrk="1" fontAlgn="base" hangingPunct="1">
              <a:lnSpc>
                <a:spcPct val="100000"/>
              </a:lnSpc>
              <a:spcBef>
                <a:spcPts val="0"/>
              </a:spcBef>
              <a:spcAft>
                <a:spcPct val="0"/>
              </a:spcAft>
              <a:buClr>
                <a:schemeClr val="tx1"/>
              </a:buClr>
              <a:buSzPct val="100000"/>
              <a:buFont typeface="Arial" panose="020B0604020202020204" pitchFamily="34" charset="0"/>
              <a:buChar char="•"/>
              <a:tabLst/>
              <a:defRPr sz="1400" b="0" i="0">
                <a:solidFill>
                  <a:schemeClr val="tx1"/>
                </a:solidFill>
                <a:latin typeface="+mn-lt"/>
                <a:ea typeface="Arial" panose="020B0604020202020204" pitchFamily="34" charset="0"/>
                <a:cs typeface="Arial" panose="020B0604020202020204" pitchFamily="34" charset="0"/>
              </a:defRPr>
            </a:lvl2pPr>
            <a:lvl3pPr marL="342905" indent="-173736" algn="l" rtl="0" eaLnBrk="1" fontAlgn="base" hangingPunct="1">
              <a:lnSpc>
                <a:spcPct val="100000"/>
              </a:lnSpc>
              <a:spcBef>
                <a:spcPts val="0"/>
              </a:spcBef>
              <a:spcAft>
                <a:spcPct val="0"/>
              </a:spcAft>
              <a:buClr>
                <a:schemeClr val="tx1"/>
              </a:buClr>
              <a:buSzPct val="100000"/>
              <a:buFont typeface="Arial" panose="020B0604020202020204" pitchFamily="34" charset="0"/>
              <a:buChar char="•"/>
              <a:tabLst/>
              <a:defRPr sz="1400" b="0" i="0">
                <a:solidFill>
                  <a:schemeClr val="tx1"/>
                </a:solidFill>
                <a:latin typeface="+mn-lt"/>
                <a:ea typeface="Arial" panose="020B0604020202020204" pitchFamily="34" charset="0"/>
                <a:cs typeface="Arial" panose="020B0604020202020204" pitchFamily="34" charset="0"/>
              </a:defRPr>
            </a:lvl3pPr>
            <a:lvl4pPr marL="628658" indent="-173736" algn="l" rtl="0" eaLnBrk="1" fontAlgn="base" hangingPunct="1">
              <a:lnSpc>
                <a:spcPct val="100000"/>
              </a:lnSpc>
              <a:spcBef>
                <a:spcPts val="0"/>
              </a:spcBef>
              <a:spcAft>
                <a:spcPct val="0"/>
              </a:spcAft>
              <a:buClr>
                <a:schemeClr val="tx1"/>
              </a:buClr>
              <a:buSzPct val="100000"/>
              <a:buFont typeface="Arial" panose="020B0604020202020204" pitchFamily="34" charset="0"/>
              <a:buChar char="•"/>
              <a:tabLst/>
              <a:defRPr sz="1400" b="0" i="0" baseline="0">
                <a:solidFill>
                  <a:schemeClr val="tx1"/>
                </a:solidFill>
                <a:latin typeface="+mn-lt"/>
                <a:ea typeface="Arial" panose="020B0604020202020204" pitchFamily="34" charset="0"/>
                <a:cs typeface="Arial" panose="020B0604020202020204" pitchFamily="34" charset="0"/>
              </a:defRPr>
            </a:lvl4pPr>
            <a:lvl5pPr marL="803285" indent="-173736" algn="l" rtl="0" eaLnBrk="1" fontAlgn="base" hangingPunct="1">
              <a:lnSpc>
                <a:spcPct val="100000"/>
              </a:lnSpc>
              <a:spcBef>
                <a:spcPts val="0"/>
              </a:spcBef>
              <a:spcAft>
                <a:spcPct val="0"/>
              </a:spcAft>
              <a:buClr>
                <a:schemeClr val="tx1"/>
              </a:buClr>
              <a:buFont typeface="Arial" panose="020B0604020202020204" pitchFamily="34" charset="0"/>
              <a:buChar char="•"/>
              <a:tabLst/>
              <a:defRPr sz="1400" b="0" i="0">
                <a:solidFill>
                  <a:schemeClr val="tx1"/>
                </a:solidFill>
                <a:latin typeface="+mn-lt"/>
                <a:ea typeface="Arial" panose="020B0604020202020204" pitchFamily="34" charset="0"/>
                <a:cs typeface="Arial" panose="020B0604020202020204" pitchFamily="34" charset="0"/>
              </a:defRPr>
            </a:lvl5pPr>
            <a:lvl6pPr marL="1583721" indent="-129670" algn="l" rtl="0" eaLnBrk="1" fontAlgn="base" hangingPunct="1">
              <a:spcBef>
                <a:spcPct val="20000"/>
              </a:spcBef>
              <a:spcAft>
                <a:spcPct val="0"/>
              </a:spcAft>
              <a:buClr>
                <a:schemeClr val="bg1"/>
              </a:buClr>
              <a:buChar char="»"/>
              <a:defRPr sz="1269">
                <a:solidFill>
                  <a:schemeClr val="bg1"/>
                </a:solidFill>
                <a:latin typeface="IBM Plex Sans" charset="0"/>
              </a:defRPr>
            </a:lvl6pPr>
            <a:lvl7pPr marL="1946291" indent="-129670" algn="l" rtl="0" eaLnBrk="1" fontAlgn="base" hangingPunct="1">
              <a:spcBef>
                <a:spcPct val="20000"/>
              </a:spcBef>
              <a:spcAft>
                <a:spcPct val="0"/>
              </a:spcAft>
              <a:buClr>
                <a:schemeClr val="bg1"/>
              </a:buClr>
              <a:buChar char="»"/>
              <a:defRPr sz="1269">
                <a:solidFill>
                  <a:schemeClr val="bg1"/>
                </a:solidFill>
                <a:latin typeface="IBM Plex Sans" charset="0"/>
              </a:defRPr>
            </a:lvl7pPr>
            <a:lvl8pPr marL="2308860" indent="-129670" algn="l" rtl="0" eaLnBrk="1" fontAlgn="base" hangingPunct="1">
              <a:spcBef>
                <a:spcPct val="20000"/>
              </a:spcBef>
              <a:spcAft>
                <a:spcPct val="0"/>
              </a:spcAft>
              <a:buClr>
                <a:schemeClr val="bg1"/>
              </a:buClr>
              <a:buChar char="»"/>
              <a:defRPr sz="1269">
                <a:solidFill>
                  <a:schemeClr val="bg1"/>
                </a:solidFill>
                <a:latin typeface="IBM Plex Sans" charset="0"/>
              </a:defRPr>
            </a:lvl8pPr>
            <a:lvl9pPr marL="2671430" indent="-129670" algn="l" rtl="0" eaLnBrk="1" fontAlgn="base" hangingPunct="1">
              <a:spcBef>
                <a:spcPct val="20000"/>
              </a:spcBef>
              <a:spcAft>
                <a:spcPct val="0"/>
              </a:spcAft>
              <a:buClr>
                <a:schemeClr val="bg1"/>
              </a:buClr>
              <a:buChar char="»"/>
              <a:defRPr sz="1269">
                <a:solidFill>
                  <a:schemeClr val="bg1"/>
                </a:solidFill>
                <a:latin typeface="IBM Plex Sans" charset="0"/>
              </a:defRPr>
            </a:lvl9pPr>
          </a:lstStyle>
          <a:p>
            <a:pPr defTabSz="914400"/>
            <a:r>
              <a:rPr lang="en-US" sz="1600" kern="0" dirty="0"/>
              <a:t>IBM identifies malicious domains on an average of </a:t>
            </a:r>
          </a:p>
          <a:p>
            <a:pPr defTabSz="914400"/>
            <a:endParaRPr lang="en-US" kern="0" dirty="0"/>
          </a:p>
        </p:txBody>
      </p:sp>
      <p:sp>
        <p:nvSpPr>
          <p:cNvPr id="6" name="Rectangle 5">
            <a:extLst>
              <a:ext uri="{FF2B5EF4-FFF2-40B4-BE49-F238E27FC236}">
                <a16:creationId xmlns:a16="http://schemas.microsoft.com/office/drawing/2014/main" id="{912E9232-F5D4-4559-5201-B3C389C80435}"/>
              </a:ext>
            </a:extLst>
          </p:cNvPr>
          <p:cNvSpPr/>
          <p:nvPr/>
        </p:nvSpPr>
        <p:spPr bwMode="auto">
          <a:xfrm>
            <a:off x="5408023" y="1355339"/>
            <a:ext cx="2986965" cy="2112282"/>
          </a:xfrm>
          <a:prstGeom prst="rect">
            <a:avLst/>
          </a:prstGeom>
          <a:solidFill>
            <a:schemeClr val="bg1"/>
          </a:solidFill>
          <a:ln w="38100">
            <a:solidFill>
              <a:schemeClr val="accent2"/>
            </a:solidFill>
            <a:miter lim="800000"/>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defTabSz="914378" fontAlgn="base">
              <a:spcBef>
                <a:spcPct val="0"/>
              </a:spcBef>
              <a:spcAft>
                <a:spcPct val="0"/>
              </a:spcAft>
            </a:pPr>
            <a:endParaRPr lang="en-US" sz="1400" dirty="0">
              <a:solidFill>
                <a:srgbClr val="191919"/>
              </a:solidFill>
              <a:latin typeface="Arial" panose="020B0604020202020204" pitchFamily="34" charset="0"/>
              <a:cs typeface="Arial" panose="020B0604020202020204" pitchFamily="34" charset="0"/>
            </a:endParaRPr>
          </a:p>
        </p:txBody>
      </p:sp>
      <p:sp>
        <p:nvSpPr>
          <p:cNvPr id="10" name="Text Placeholder 32">
            <a:extLst>
              <a:ext uri="{FF2B5EF4-FFF2-40B4-BE49-F238E27FC236}">
                <a16:creationId xmlns:a16="http://schemas.microsoft.com/office/drawing/2014/main" id="{B2875C6B-E14E-A949-F398-3C18A0F29841}"/>
              </a:ext>
            </a:extLst>
          </p:cNvPr>
          <p:cNvSpPr txBox="1">
            <a:spLocks/>
          </p:cNvSpPr>
          <p:nvPr/>
        </p:nvSpPr>
        <p:spPr>
          <a:xfrm>
            <a:off x="5934456" y="1635781"/>
            <a:ext cx="1837944" cy="775699"/>
          </a:xfrm>
          <a:prstGeom prst="rect">
            <a:avLst/>
          </a:prstGeom>
        </p:spPr>
        <p:txBody>
          <a:bodyPr vert="horz" lIns="0" tIns="0" rIns="0" bIns="0" rtlCol="0">
            <a:noAutofit/>
          </a:bodyPr>
          <a:lstStyle>
            <a:lvl1pPr marL="0" indent="0" algn="l" rtl="0" eaLnBrk="1" fontAlgn="base" hangingPunct="1">
              <a:lnSpc>
                <a:spcPct val="100000"/>
              </a:lnSpc>
              <a:spcBef>
                <a:spcPts val="1200"/>
              </a:spcBef>
              <a:spcAft>
                <a:spcPct val="0"/>
              </a:spcAft>
              <a:buClr>
                <a:srgbClr val="6D6E70"/>
              </a:buClr>
              <a:buSzPct val="90000"/>
              <a:buFont typeface="Wingdings" pitchFamily="2" charset="2"/>
              <a:buNone/>
              <a:defRPr lang="en-US" sz="5400" dirty="0">
                <a:solidFill>
                  <a:schemeClr val="bg1"/>
                </a:solidFill>
                <a:latin typeface="Arial" panose="020B0604020202020204" pitchFamily="34" charset="0"/>
                <a:ea typeface="+mn-ea"/>
                <a:cs typeface="Arial" panose="020B0604020202020204" pitchFamily="34" charset="0"/>
              </a:defRPr>
            </a:lvl1pPr>
            <a:lvl2pPr marL="171450" indent="-171450" algn="l" rtl="0" eaLnBrk="1" fontAlgn="base" hangingPunct="1">
              <a:lnSpc>
                <a:spcPct val="100000"/>
              </a:lnSpc>
              <a:spcBef>
                <a:spcPts val="1200"/>
              </a:spcBef>
              <a:spcAft>
                <a:spcPct val="0"/>
              </a:spcAft>
              <a:buClr>
                <a:schemeClr val="bg1"/>
              </a:buClr>
              <a:buSzPct val="100000"/>
              <a:buFont typeface="Arial" panose="020B0604020202020204" pitchFamily="34" charset="0"/>
              <a:buChar char="•"/>
              <a:tabLst/>
              <a:defRPr sz="1400">
                <a:solidFill>
                  <a:schemeClr val="bg1"/>
                </a:solidFill>
                <a:latin typeface="Arial" panose="020B0604020202020204" pitchFamily="34" charset="0"/>
                <a:ea typeface="Arial" panose="020B0604020202020204" pitchFamily="34" charset="0"/>
                <a:cs typeface="Arial" panose="020B0604020202020204" pitchFamily="34" charset="0"/>
              </a:defRPr>
            </a:lvl2pPr>
            <a:lvl3pPr marL="342900" indent="-141288" algn="l" rtl="0" eaLnBrk="1" fontAlgn="base" hangingPunct="1">
              <a:lnSpc>
                <a:spcPct val="100000"/>
              </a:lnSpc>
              <a:spcBef>
                <a:spcPts val="1200"/>
              </a:spcBef>
              <a:spcAft>
                <a:spcPct val="0"/>
              </a:spcAft>
              <a:buClr>
                <a:schemeClr val="bg1"/>
              </a:buClr>
              <a:buSzPct val="100000"/>
              <a:buFont typeface="System Font Regular"/>
              <a:buChar char="–"/>
              <a:tabLst/>
              <a:defRPr sz="1400">
                <a:solidFill>
                  <a:schemeClr val="bg1"/>
                </a:solidFill>
                <a:latin typeface="Arial" panose="020B0604020202020204" pitchFamily="34" charset="0"/>
                <a:ea typeface="Arial" panose="020B0604020202020204" pitchFamily="34" charset="0"/>
                <a:cs typeface="Arial" panose="020B0604020202020204" pitchFamily="34" charset="0"/>
              </a:defRPr>
            </a:lvl3pPr>
            <a:lvl4pPr marL="628650" indent="-193675" algn="l" rtl="0" eaLnBrk="1" fontAlgn="base" hangingPunct="1">
              <a:lnSpc>
                <a:spcPct val="100000"/>
              </a:lnSpc>
              <a:spcBef>
                <a:spcPts val="1200"/>
              </a:spcBef>
              <a:spcAft>
                <a:spcPct val="0"/>
              </a:spcAft>
              <a:buClr>
                <a:schemeClr val="bg1"/>
              </a:buClr>
              <a:buSzPct val="100000"/>
              <a:buFont typeface="System Font Regular"/>
              <a:buChar char="»"/>
              <a:tabLst/>
              <a:defRPr sz="1400" baseline="0">
                <a:solidFill>
                  <a:schemeClr val="bg1"/>
                </a:solidFill>
                <a:latin typeface="Arial" panose="020B0604020202020204" pitchFamily="34" charset="0"/>
                <a:ea typeface="Arial" panose="020B0604020202020204" pitchFamily="34" charset="0"/>
                <a:cs typeface="Arial" panose="020B0604020202020204" pitchFamily="34" charset="0"/>
              </a:defRPr>
            </a:lvl4pPr>
            <a:lvl5pPr marL="803275" indent="-171450" algn="l" rtl="0" eaLnBrk="1" fontAlgn="base" hangingPunct="1">
              <a:lnSpc>
                <a:spcPct val="100000"/>
              </a:lnSpc>
              <a:spcBef>
                <a:spcPts val="1200"/>
              </a:spcBef>
              <a:spcAft>
                <a:spcPct val="0"/>
              </a:spcAft>
              <a:buClr>
                <a:schemeClr val="bg1"/>
              </a:buClr>
              <a:buFont typeface="System Font Regular"/>
              <a:buChar char="–"/>
              <a:tabLst/>
              <a:defRPr sz="1400">
                <a:solidFill>
                  <a:schemeClr val="bg1"/>
                </a:solidFill>
                <a:latin typeface="Arial" panose="020B0604020202020204" pitchFamily="34" charset="0"/>
                <a:ea typeface="Arial" panose="020B0604020202020204" pitchFamily="34" charset="0"/>
                <a:cs typeface="Arial" panose="020B0604020202020204" pitchFamily="34" charset="0"/>
              </a:defRPr>
            </a:lvl5pPr>
            <a:lvl6pPr marL="1583701" indent="-129668" algn="l" rtl="0" eaLnBrk="1" fontAlgn="base" hangingPunct="1">
              <a:spcBef>
                <a:spcPct val="20000"/>
              </a:spcBef>
              <a:spcAft>
                <a:spcPct val="0"/>
              </a:spcAft>
              <a:buClr>
                <a:schemeClr val="bg1"/>
              </a:buClr>
              <a:buChar char="»"/>
              <a:defRPr sz="1269">
                <a:solidFill>
                  <a:schemeClr val="bg1"/>
                </a:solidFill>
                <a:latin typeface="Arial" charset="0"/>
              </a:defRPr>
            </a:lvl6pPr>
            <a:lvl7pPr marL="1946266" indent="-129668" algn="l" rtl="0" eaLnBrk="1" fontAlgn="base" hangingPunct="1">
              <a:spcBef>
                <a:spcPct val="20000"/>
              </a:spcBef>
              <a:spcAft>
                <a:spcPct val="0"/>
              </a:spcAft>
              <a:buClr>
                <a:schemeClr val="bg1"/>
              </a:buClr>
              <a:buChar char="»"/>
              <a:defRPr sz="1269">
                <a:solidFill>
                  <a:schemeClr val="bg1"/>
                </a:solidFill>
                <a:latin typeface="Arial" charset="0"/>
              </a:defRPr>
            </a:lvl7pPr>
            <a:lvl8pPr marL="2308831" indent="-129668" algn="l" rtl="0" eaLnBrk="1" fontAlgn="base" hangingPunct="1">
              <a:spcBef>
                <a:spcPct val="20000"/>
              </a:spcBef>
              <a:spcAft>
                <a:spcPct val="0"/>
              </a:spcAft>
              <a:buClr>
                <a:schemeClr val="bg1"/>
              </a:buClr>
              <a:buChar char="»"/>
              <a:defRPr sz="1269">
                <a:solidFill>
                  <a:schemeClr val="bg1"/>
                </a:solidFill>
                <a:latin typeface="Arial" charset="0"/>
              </a:defRPr>
            </a:lvl8pPr>
            <a:lvl9pPr marL="2671396" indent="-129668" algn="l" rtl="0" eaLnBrk="1" fontAlgn="base" hangingPunct="1">
              <a:spcBef>
                <a:spcPct val="20000"/>
              </a:spcBef>
              <a:spcAft>
                <a:spcPct val="0"/>
              </a:spcAft>
              <a:buClr>
                <a:schemeClr val="bg1"/>
              </a:buClr>
              <a:buChar char="»"/>
              <a:defRPr sz="1269">
                <a:solidFill>
                  <a:schemeClr val="bg1"/>
                </a:solidFill>
                <a:latin typeface="Arial" charset="0"/>
              </a:defRPr>
            </a:lvl9pPr>
          </a:lstStyle>
          <a:p>
            <a:pPr algn="ctr" defTabSz="914400"/>
            <a:r>
              <a:rPr lang="en-US" sz="3600" kern="0" dirty="0">
                <a:solidFill>
                  <a:schemeClr val="accent2"/>
                </a:solidFill>
              </a:rPr>
              <a:t>8</a:t>
            </a:r>
          </a:p>
          <a:p>
            <a:pPr algn="ctr" defTabSz="914400"/>
            <a:r>
              <a:rPr lang="en-US" sz="3600" kern="0" dirty="0">
                <a:solidFill>
                  <a:schemeClr val="accent2"/>
                </a:solidFill>
              </a:rPr>
              <a:t>Days   </a:t>
            </a:r>
            <a:r>
              <a:rPr lang="en-US" sz="1400" kern="0" dirty="0">
                <a:solidFill>
                  <a:schemeClr val="tx1"/>
                </a:solidFill>
              </a:rPr>
              <a:t>earlier than its competitors</a:t>
            </a:r>
          </a:p>
        </p:txBody>
      </p:sp>
    </p:spTree>
    <p:extLst>
      <p:ext uri="{BB962C8B-B14F-4D97-AF65-F5344CB8AC3E}">
        <p14:creationId xmlns:p14="http://schemas.microsoft.com/office/powerpoint/2010/main" val="593944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CFE03C77-4781-F5CD-74FE-15E370105399}"/>
              </a:ext>
            </a:extLst>
          </p:cNvPr>
          <p:cNvSpPr>
            <a:spLocks noGrp="1"/>
          </p:cNvSpPr>
          <p:nvPr>
            <p:ph type="title"/>
          </p:nvPr>
        </p:nvSpPr>
        <p:spPr/>
        <p:txBody>
          <a:bodyPr/>
          <a:lstStyle/>
          <a:p>
            <a:r>
              <a:rPr lang="en-US" dirty="0"/>
              <a:t>Agenda</a:t>
            </a:r>
          </a:p>
        </p:txBody>
      </p:sp>
      <p:sp>
        <p:nvSpPr>
          <p:cNvPr id="15" name="Text Placeholder 3">
            <a:extLst>
              <a:ext uri="{FF2B5EF4-FFF2-40B4-BE49-F238E27FC236}">
                <a16:creationId xmlns:a16="http://schemas.microsoft.com/office/drawing/2014/main" id="{B182830C-2BAB-5191-CF38-EC44A9106ECB}"/>
              </a:ext>
            </a:extLst>
          </p:cNvPr>
          <p:cNvSpPr>
            <a:spLocks noGrp="1"/>
          </p:cNvSpPr>
          <p:nvPr>
            <p:ph type="body" sz="quarter" idx="12"/>
          </p:nvPr>
        </p:nvSpPr>
        <p:spPr>
          <a:xfrm>
            <a:off x="4791525" y="596711"/>
            <a:ext cx="4123944" cy="4294632"/>
          </a:xfrm>
        </p:spPr>
        <p:txBody>
          <a:bodyPr/>
          <a:lstStyle/>
          <a:p>
            <a:pPr marL="684476" lvl="1" indent="-456338">
              <a:buFont typeface="Wingdings" pitchFamily="2" charset="2"/>
              <a:buChar char="§"/>
            </a:pPr>
            <a:r>
              <a:rPr lang="en-US" sz="1600" dirty="0"/>
              <a:t>Current threat landscape</a:t>
            </a:r>
          </a:p>
          <a:p>
            <a:pPr marL="776925" lvl="2"/>
            <a:endParaRPr lang="en-US" sz="1600" dirty="0"/>
          </a:p>
          <a:p>
            <a:pPr marL="684476" lvl="1" indent="-456338">
              <a:buFont typeface="Wingdings" pitchFamily="2" charset="2"/>
              <a:buChar char="§"/>
            </a:pPr>
            <a:r>
              <a:rPr lang="en-US" sz="1600" dirty="0"/>
              <a:t>Cybersecurity worldwide market opportunity</a:t>
            </a:r>
            <a:endParaRPr lang="en-US" sz="1600" dirty="0">
              <a:solidFill>
                <a:srgbClr val="FF0000"/>
              </a:solidFill>
            </a:endParaRPr>
          </a:p>
          <a:p>
            <a:pPr marL="228138" lvl="1"/>
            <a:endParaRPr lang="en-US" sz="1600" dirty="0"/>
          </a:p>
          <a:p>
            <a:pPr marL="684476" lvl="1" indent="-456338">
              <a:buFont typeface="Wingdings" pitchFamily="2" charset="2"/>
              <a:buChar char="§"/>
            </a:pPr>
            <a:r>
              <a:rPr lang="en-US" sz="1600" dirty="0"/>
              <a:t>User personas</a:t>
            </a:r>
          </a:p>
          <a:p>
            <a:pPr marL="684476" lvl="1" indent="-456338">
              <a:buFont typeface="Wingdings" pitchFamily="2" charset="2"/>
              <a:buChar char="§"/>
            </a:pPr>
            <a:endParaRPr lang="en-US" sz="1600" dirty="0"/>
          </a:p>
          <a:p>
            <a:pPr marL="684476" lvl="1" indent="-456338">
              <a:buFont typeface="Wingdings" pitchFamily="2" charset="2"/>
              <a:buChar char="§"/>
            </a:pPr>
            <a:r>
              <a:rPr lang="en-US" sz="1600" dirty="0"/>
              <a:t>Data sources and how IBM creates valuable cyber intelligence</a:t>
            </a:r>
          </a:p>
          <a:p>
            <a:pPr marL="684476" lvl="1" indent="-456338">
              <a:buFont typeface="Wingdings" pitchFamily="2" charset="2"/>
              <a:buChar char="§"/>
            </a:pPr>
            <a:endParaRPr lang="en-US" sz="1600" dirty="0"/>
          </a:p>
          <a:p>
            <a:pPr marL="684476" lvl="1" indent="-456338">
              <a:buFont typeface="Wingdings" pitchFamily="2" charset="2"/>
              <a:buChar char="§"/>
            </a:pPr>
            <a:r>
              <a:rPr lang="en-US" sz="1600" dirty="0"/>
              <a:t>Case study</a:t>
            </a:r>
            <a:endParaRPr lang="en-US" sz="1600" dirty="0">
              <a:solidFill>
                <a:srgbClr val="FF0000"/>
              </a:solidFill>
            </a:endParaRPr>
          </a:p>
          <a:p>
            <a:pPr marL="228138" lvl="1"/>
            <a:endParaRPr lang="en-US" sz="1600" dirty="0"/>
          </a:p>
          <a:p>
            <a:pPr marL="684476" lvl="1" indent="-456338">
              <a:buFont typeface="Wingdings" pitchFamily="2" charset="2"/>
              <a:buChar char="§"/>
            </a:pPr>
            <a:r>
              <a:rPr lang="en-US" sz="1600" dirty="0"/>
              <a:t>IBM solutions to address today’s client security challenges</a:t>
            </a:r>
          </a:p>
          <a:p>
            <a:endParaRPr lang="en-US" sz="1600" dirty="0"/>
          </a:p>
        </p:txBody>
      </p:sp>
      <p:sp>
        <p:nvSpPr>
          <p:cNvPr id="13" name="Text Placeholder 2">
            <a:extLst>
              <a:ext uri="{FF2B5EF4-FFF2-40B4-BE49-F238E27FC236}">
                <a16:creationId xmlns:a16="http://schemas.microsoft.com/office/drawing/2014/main" id="{38C9CF06-86DE-E416-96BE-4F8A1E615654}"/>
              </a:ext>
            </a:extLst>
          </p:cNvPr>
          <p:cNvSpPr>
            <a:spLocks noGrp="1"/>
          </p:cNvSpPr>
          <p:nvPr>
            <p:ph type="body" sz="quarter" idx="4294967295"/>
          </p:nvPr>
        </p:nvSpPr>
        <p:spPr>
          <a:xfrm>
            <a:off x="447675" y="1789113"/>
            <a:ext cx="4124325" cy="2706687"/>
          </a:xfrm>
        </p:spPr>
        <p:txBody>
          <a:bodyPr/>
          <a:lstStyle/>
          <a:p>
            <a:r>
              <a:rPr lang="en-US" sz="3200" dirty="0"/>
              <a:t>XForce Threat Intelligence Seller Enablement Course</a:t>
            </a:r>
          </a:p>
        </p:txBody>
      </p:sp>
    </p:spTree>
    <p:extLst>
      <p:ext uri="{BB962C8B-B14F-4D97-AF65-F5344CB8AC3E}">
        <p14:creationId xmlns:p14="http://schemas.microsoft.com/office/powerpoint/2010/main" val="1107401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EE0C5-15D2-C741-886A-9B4BABC0B1A4}"/>
              </a:ext>
            </a:extLst>
          </p:cNvPr>
          <p:cNvSpPr>
            <a:spLocks noGrp="1"/>
          </p:cNvSpPr>
          <p:nvPr>
            <p:ph type="title"/>
          </p:nvPr>
        </p:nvSpPr>
        <p:spPr/>
        <p:txBody>
          <a:bodyPr/>
          <a:lstStyle/>
          <a:p>
            <a:r>
              <a:rPr lang="en-US" sz="2000" dirty="0">
                <a:latin typeface="+mj-lt"/>
              </a:rPr>
              <a:t>DNS Early Warning:</a:t>
            </a:r>
            <a:br>
              <a:rPr lang="en-US" sz="2000" dirty="0">
                <a:latin typeface="+mj-lt"/>
              </a:rPr>
            </a:br>
            <a:r>
              <a:rPr lang="en-US" sz="2000" dirty="0">
                <a:latin typeface="+mj-lt"/>
              </a:rPr>
              <a:t>Malicious domains</a:t>
            </a:r>
            <a:r>
              <a:rPr lang="en-US" sz="2000" dirty="0"/>
              <a:t> b</a:t>
            </a:r>
            <a:r>
              <a:rPr lang="en-US" sz="2000" dirty="0">
                <a:latin typeface="+mj-lt"/>
              </a:rPr>
              <a:t>locked</a:t>
            </a:r>
          </a:p>
        </p:txBody>
      </p:sp>
      <p:sp>
        <p:nvSpPr>
          <p:cNvPr id="11" name="Text Placeholder 3">
            <a:extLst>
              <a:ext uri="{FF2B5EF4-FFF2-40B4-BE49-F238E27FC236}">
                <a16:creationId xmlns:a16="http://schemas.microsoft.com/office/drawing/2014/main" id="{A02ADBE0-3219-B3E8-6D53-CCFBF48003DD}"/>
              </a:ext>
            </a:extLst>
          </p:cNvPr>
          <p:cNvSpPr>
            <a:spLocks noGrp="1"/>
          </p:cNvSpPr>
          <p:nvPr>
            <p:ph type="body" sz="quarter" idx="12"/>
          </p:nvPr>
        </p:nvSpPr>
        <p:spPr>
          <a:xfrm>
            <a:off x="4791456" y="341844"/>
            <a:ext cx="4123944" cy="4294632"/>
          </a:xfrm>
        </p:spPr>
        <p:txBody>
          <a:bodyPr/>
          <a:lstStyle/>
          <a:p>
            <a:pPr lvl="0"/>
            <a:r>
              <a:rPr lang="en-US" sz="1600" dirty="0">
                <a:solidFill>
                  <a:schemeClr val="tx1"/>
                </a:solidFill>
              </a:rPr>
              <a:t>Malicious DNS requests are blocked by Quad9</a:t>
            </a:r>
            <a:r>
              <a:rPr lang="en-US" sz="1600" baseline="30000" dirty="0">
                <a:solidFill>
                  <a:schemeClr val="tx1"/>
                </a:solidFill>
              </a:rPr>
              <a:t>1</a:t>
            </a:r>
            <a:r>
              <a:rPr lang="en-US" sz="1600" dirty="0">
                <a:solidFill>
                  <a:schemeClr val="tx1"/>
                </a:solidFill>
              </a:rPr>
              <a:t> on average, every day</a:t>
            </a:r>
          </a:p>
          <a:p>
            <a:endParaRPr lang="en-US" dirty="0"/>
          </a:p>
        </p:txBody>
      </p:sp>
      <p:sp>
        <p:nvSpPr>
          <p:cNvPr id="6" name="Text Placeholder 5">
            <a:extLst>
              <a:ext uri="{FF2B5EF4-FFF2-40B4-BE49-F238E27FC236}">
                <a16:creationId xmlns:a16="http://schemas.microsoft.com/office/drawing/2014/main" id="{EFE3EFA1-82A3-A349-AE59-0D282E2B6A17}"/>
              </a:ext>
            </a:extLst>
          </p:cNvPr>
          <p:cNvSpPr>
            <a:spLocks noGrp="1"/>
          </p:cNvSpPr>
          <p:nvPr>
            <p:ph type="body" sz="quarter" idx="4294967295"/>
          </p:nvPr>
        </p:nvSpPr>
        <p:spPr>
          <a:xfrm>
            <a:off x="2565367" y="1799832"/>
            <a:ext cx="2006600" cy="388938"/>
          </a:xfrm>
        </p:spPr>
        <p:txBody>
          <a:bodyPr/>
          <a:lstStyle/>
          <a:p>
            <a:r>
              <a:rPr lang="en-US" dirty="0"/>
              <a:t>Early Warning Feed </a:t>
            </a:r>
          </a:p>
        </p:txBody>
      </p:sp>
      <p:sp>
        <p:nvSpPr>
          <p:cNvPr id="24" name="Text Placeholder 5">
            <a:extLst>
              <a:ext uri="{FF2B5EF4-FFF2-40B4-BE49-F238E27FC236}">
                <a16:creationId xmlns:a16="http://schemas.microsoft.com/office/drawing/2014/main" id="{BB351842-439C-33E4-44AF-8CB2D91307A5}"/>
              </a:ext>
            </a:extLst>
          </p:cNvPr>
          <p:cNvSpPr txBox="1">
            <a:spLocks/>
          </p:cNvSpPr>
          <p:nvPr/>
        </p:nvSpPr>
        <p:spPr>
          <a:xfrm>
            <a:off x="2628622" y="2576451"/>
            <a:ext cx="2006161" cy="935414"/>
          </a:xfrm>
          <a:prstGeom prst="rect">
            <a:avLst/>
          </a:prstGeom>
        </p:spPr>
        <p:txBody>
          <a:bodyPr vert="horz" lIns="0" tIns="0" rIns="228600" bIns="0" rtlCol="0">
            <a:noAutofit/>
          </a:bodyPr>
          <a:lstStyle>
            <a:lvl1pPr marL="0" indent="0" algn="l" rtl="0" eaLnBrk="1" fontAlgn="base" hangingPunct="1">
              <a:lnSpc>
                <a:spcPct val="100000"/>
              </a:lnSpc>
              <a:spcBef>
                <a:spcPts val="1200"/>
              </a:spcBef>
              <a:spcAft>
                <a:spcPct val="0"/>
              </a:spcAft>
              <a:buClr>
                <a:srgbClr val="6D6E70"/>
              </a:buClr>
              <a:buSzPct val="90000"/>
              <a:buFont typeface="Wingdings" pitchFamily="2" charset="2"/>
              <a:buNone/>
              <a:defRPr sz="1400">
                <a:solidFill>
                  <a:schemeClr val="bg1"/>
                </a:solidFill>
                <a:latin typeface="Arial" panose="020B0604020202020204" pitchFamily="34" charset="0"/>
                <a:ea typeface="Arial" panose="020B0604020202020204" pitchFamily="34" charset="0"/>
                <a:cs typeface="Arial" panose="020B0604020202020204" pitchFamily="34" charset="0"/>
              </a:defRPr>
            </a:lvl1pPr>
            <a:lvl2pPr marL="171450" indent="-171450" algn="l" rtl="0" eaLnBrk="1" fontAlgn="base" hangingPunct="1">
              <a:lnSpc>
                <a:spcPct val="100000"/>
              </a:lnSpc>
              <a:spcBef>
                <a:spcPts val="1200"/>
              </a:spcBef>
              <a:spcAft>
                <a:spcPct val="0"/>
              </a:spcAft>
              <a:buClr>
                <a:schemeClr val="bg1"/>
              </a:buClr>
              <a:buSzPct val="100000"/>
              <a:buFont typeface="Arial" panose="020B0604020202020204" pitchFamily="34" charset="0"/>
              <a:buChar char="•"/>
              <a:tabLst/>
              <a:defRPr sz="1400">
                <a:solidFill>
                  <a:schemeClr val="bg1"/>
                </a:solidFill>
                <a:latin typeface="Arial" panose="020B0604020202020204" pitchFamily="34" charset="0"/>
                <a:ea typeface="Arial" panose="020B0604020202020204" pitchFamily="34" charset="0"/>
                <a:cs typeface="Arial" panose="020B0604020202020204" pitchFamily="34" charset="0"/>
              </a:defRPr>
            </a:lvl2pPr>
            <a:lvl3pPr marL="342900" indent="-141288" algn="l" rtl="0" eaLnBrk="1" fontAlgn="base" hangingPunct="1">
              <a:lnSpc>
                <a:spcPct val="100000"/>
              </a:lnSpc>
              <a:spcBef>
                <a:spcPts val="1200"/>
              </a:spcBef>
              <a:spcAft>
                <a:spcPct val="0"/>
              </a:spcAft>
              <a:buClr>
                <a:schemeClr val="bg1"/>
              </a:buClr>
              <a:buSzPct val="100000"/>
              <a:buFont typeface="System Font Regular"/>
              <a:buChar char="–"/>
              <a:tabLst/>
              <a:defRPr sz="1400">
                <a:solidFill>
                  <a:schemeClr val="bg1"/>
                </a:solidFill>
                <a:latin typeface="Arial" panose="020B0604020202020204" pitchFamily="34" charset="0"/>
                <a:ea typeface="Arial" panose="020B0604020202020204" pitchFamily="34" charset="0"/>
                <a:cs typeface="Arial" panose="020B0604020202020204" pitchFamily="34" charset="0"/>
              </a:defRPr>
            </a:lvl3pPr>
            <a:lvl4pPr marL="628650" indent="-193675" algn="l" rtl="0" eaLnBrk="1" fontAlgn="base" hangingPunct="1">
              <a:lnSpc>
                <a:spcPct val="100000"/>
              </a:lnSpc>
              <a:spcBef>
                <a:spcPts val="1200"/>
              </a:spcBef>
              <a:spcAft>
                <a:spcPct val="0"/>
              </a:spcAft>
              <a:buClr>
                <a:schemeClr val="bg1"/>
              </a:buClr>
              <a:buSzPct val="100000"/>
              <a:buFont typeface="System Font Regular"/>
              <a:buChar char="»"/>
              <a:tabLst/>
              <a:defRPr sz="1400" baseline="0">
                <a:solidFill>
                  <a:schemeClr val="bg1"/>
                </a:solidFill>
                <a:latin typeface="Arial" panose="020B0604020202020204" pitchFamily="34" charset="0"/>
                <a:ea typeface="Arial" panose="020B0604020202020204" pitchFamily="34" charset="0"/>
                <a:cs typeface="Arial" panose="020B0604020202020204" pitchFamily="34" charset="0"/>
              </a:defRPr>
            </a:lvl4pPr>
            <a:lvl5pPr marL="803275" indent="-171450" algn="l" rtl="0" eaLnBrk="1" fontAlgn="base" hangingPunct="1">
              <a:lnSpc>
                <a:spcPct val="100000"/>
              </a:lnSpc>
              <a:spcBef>
                <a:spcPts val="1200"/>
              </a:spcBef>
              <a:spcAft>
                <a:spcPct val="0"/>
              </a:spcAft>
              <a:buClr>
                <a:schemeClr val="bg1"/>
              </a:buClr>
              <a:buFont typeface="System Font Regular"/>
              <a:buChar char="–"/>
              <a:tabLst/>
              <a:defRPr sz="1400">
                <a:solidFill>
                  <a:schemeClr val="bg1"/>
                </a:solidFill>
                <a:latin typeface="Arial" panose="020B0604020202020204" pitchFamily="34" charset="0"/>
                <a:ea typeface="Arial" panose="020B0604020202020204" pitchFamily="34" charset="0"/>
                <a:cs typeface="Arial" panose="020B0604020202020204" pitchFamily="34" charset="0"/>
              </a:defRPr>
            </a:lvl5pPr>
            <a:lvl6pPr marL="1583701" indent="-129668" algn="l" rtl="0" eaLnBrk="1" fontAlgn="base" hangingPunct="1">
              <a:spcBef>
                <a:spcPct val="20000"/>
              </a:spcBef>
              <a:spcAft>
                <a:spcPct val="0"/>
              </a:spcAft>
              <a:buClr>
                <a:schemeClr val="bg1"/>
              </a:buClr>
              <a:buChar char="»"/>
              <a:defRPr sz="1269">
                <a:solidFill>
                  <a:schemeClr val="bg1"/>
                </a:solidFill>
                <a:latin typeface="Arial" charset="0"/>
              </a:defRPr>
            </a:lvl6pPr>
            <a:lvl7pPr marL="1946266" indent="-129668" algn="l" rtl="0" eaLnBrk="1" fontAlgn="base" hangingPunct="1">
              <a:spcBef>
                <a:spcPct val="20000"/>
              </a:spcBef>
              <a:spcAft>
                <a:spcPct val="0"/>
              </a:spcAft>
              <a:buClr>
                <a:schemeClr val="bg1"/>
              </a:buClr>
              <a:buChar char="»"/>
              <a:defRPr sz="1269">
                <a:solidFill>
                  <a:schemeClr val="bg1"/>
                </a:solidFill>
                <a:latin typeface="Arial" charset="0"/>
              </a:defRPr>
            </a:lvl7pPr>
            <a:lvl8pPr marL="2308831" indent="-129668" algn="l" rtl="0" eaLnBrk="1" fontAlgn="base" hangingPunct="1">
              <a:spcBef>
                <a:spcPct val="20000"/>
              </a:spcBef>
              <a:spcAft>
                <a:spcPct val="0"/>
              </a:spcAft>
              <a:buClr>
                <a:schemeClr val="bg1"/>
              </a:buClr>
              <a:buChar char="»"/>
              <a:defRPr sz="1269">
                <a:solidFill>
                  <a:schemeClr val="bg1"/>
                </a:solidFill>
                <a:latin typeface="Arial" charset="0"/>
              </a:defRPr>
            </a:lvl8pPr>
            <a:lvl9pPr marL="2671396" indent="-129668" algn="l" rtl="0" eaLnBrk="1" fontAlgn="base" hangingPunct="1">
              <a:spcBef>
                <a:spcPct val="20000"/>
              </a:spcBef>
              <a:spcAft>
                <a:spcPct val="0"/>
              </a:spcAft>
              <a:buClr>
                <a:schemeClr val="bg1"/>
              </a:buClr>
              <a:buChar char="»"/>
              <a:defRPr sz="1269">
                <a:solidFill>
                  <a:schemeClr val="bg1"/>
                </a:solidFill>
                <a:latin typeface="Arial" charset="0"/>
              </a:defRPr>
            </a:lvl9pPr>
          </a:lstStyle>
          <a:p>
            <a:pPr defTabSz="914400"/>
            <a:endParaRPr lang="en-US" kern="0" dirty="0"/>
          </a:p>
          <a:p>
            <a:pPr defTabSz="914400"/>
            <a:r>
              <a:rPr lang="en-US" kern="0" dirty="0"/>
              <a:t>Deep-dive lifecycles </a:t>
            </a:r>
          </a:p>
        </p:txBody>
      </p:sp>
      <p:sp>
        <p:nvSpPr>
          <p:cNvPr id="25" name="Text Placeholder 5">
            <a:extLst>
              <a:ext uri="{FF2B5EF4-FFF2-40B4-BE49-F238E27FC236}">
                <a16:creationId xmlns:a16="http://schemas.microsoft.com/office/drawing/2014/main" id="{B262C7E7-AB50-D41D-6F9D-E840F3FD1CAC}"/>
              </a:ext>
            </a:extLst>
          </p:cNvPr>
          <p:cNvSpPr txBox="1">
            <a:spLocks/>
          </p:cNvSpPr>
          <p:nvPr/>
        </p:nvSpPr>
        <p:spPr>
          <a:xfrm>
            <a:off x="2628622" y="3898290"/>
            <a:ext cx="2006161" cy="804672"/>
          </a:xfrm>
          <a:prstGeom prst="rect">
            <a:avLst/>
          </a:prstGeom>
        </p:spPr>
        <p:txBody>
          <a:bodyPr vert="horz" lIns="0" tIns="0" rIns="228600" bIns="0" rtlCol="0">
            <a:noAutofit/>
          </a:bodyPr>
          <a:lstStyle>
            <a:lvl1pPr marL="0" indent="0" algn="l" rtl="0" eaLnBrk="1" fontAlgn="base" hangingPunct="1">
              <a:lnSpc>
                <a:spcPct val="100000"/>
              </a:lnSpc>
              <a:spcBef>
                <a:spcPts val="1200"/>
              </a:spcBef>
              <a:spcAft>
                <a:spcPct val="0"/>
              </a:spcAft>
              <a:buClr>
                <a:srgbClr val="6D6E70"/>
              </a:buClr>
              <a:buSzPct val="90000"/>
              <a:buFont typeface="Wingdings" pitchFamily="2" charset="2"/>
              <a:buNone/>
              <a:defRPr sz="1400">
                <a:solidFill>
                  <a:schemeClr val="bg1"/>
                </a:solidFill>
                <a:latin typeface="Arial" panose="020B0604020202020204" pitchFamily="34" charset="0"/>
                <a:ea typeface="Arial" panose="020B0604020202020204" pitchFamily="34" charset="0"/>
                <a:cs typeface="Arial" panose="020B0604020202020204" pitchFamily="34" charset="0"/>
              </a:defRPr>
            </a:lvl1pPr>
            <a:lvl2pPr marL="171450" indent="-171450" algn="l" rtl="0" eaLnBrk="1" fontAlgn="base" hangingPunct="1">
              <a:lnSpc>
                <a:spcPct val="100000"/>
              </a:lnSpc>
              <a:spcBef>
                <a:spcPts val="1200"/>
              </a:spcBef>
              <a:spcAft>
                <a:spcPct val="0"/>
              </a:spcAft>
              <a:buClr>
                <a:schemeClr val="bg1"/>
              </a:buClr>
              <a:buSzPct val="100000"/>
              <a:buFont typeface="Arial" panose="020B0604020202020204" pitchFamily="34" charset="0"/>
              <a:buChar char="•"/>
              <a:tabLst/>
              <a:defRPr sz="1400">
                <a:solidFill>
                  <a:schemeClr val="bg1"/>
                </a:solidFill>
                <a:latin typeface="Arial" panose="020B0604020202020204" pitchFamily="34" charset="0"/>
                <a:ea typeface="Arial" panose="020B0604020202020204" pitchFamily="34" charset="0"/>
                <a:cs typeface="Arial" panose="020B0604020202020204" pitchFamily="34" charset="0"/>
              </a:defRPr>
            </a:lvl2pPr>
            <a:lvl3pPr marL="342900" indent="-141288" algn="l" rtl="0" eaLnBrk="1" fontAlgn="base" hangingPunct="1">
              <a:lnSpc>
                <a:spcPct val="100000"/>
              </a:lnSpc>
              <a:spcBef>
                <a:spcPts val="1200"/>
              </a:spcBef>
              <a:spcAft>
                <a:spcPct val="0"/>
              </a:spcAft>
              <a:buClr>
                <a:schemeClr val="bg1"/>
              </a:buClr>
              <a:buSzPct val="100000"/>
              <a:buFont typeface="System Font Regular"/>
              <a:buChar char="–"/>
              <a:tabLst/>
              <a:defRPr sz="1400">
                <a:solidFill>
                  <a:schemeClr val="bg1"/>
                </a:solidFill>
                <a:latin typeface="Arial" panose="020B0604020202020204" pitchFamily="34" charset="0"/>
                <a:ea typeface="Arial" panose="020B0604020202020204" pitchFamily="34" charset="0"/>
                <a:cs typeface="Arial" panose="020B0604020202020204" pitchFamily="34" charset="0"/>
              </a:defRPr>
            </a:lvl3pPr>
            <a:lvl4pPr marL="628650" indent="-193675" algn="l" rtl="0" eaLnBrk="1" fontAlgn="base" hangingPunct="1">
              <a:lnSpc>
                <a:spcPct val="100000"/>
              </a:lnSpc>
              <a:spcBef>
                <a:spcPts val="1200"/>
              </a:spcBef>
              <a:spcAft>
                <a:spcPct val="0"/>
              </a:spcAft>
              <a:buClr>
                <a:schemeClr val="bg1"/>
              </a:buClr>
              <a:buSzPct val="100000"/>
              <a:buFont typeface="System Font Regular"/>
              <a:buChar char="»"/>
              <a:tabLst/>
              <a:defRPr sz="1400" baseline="0">
                <a:solidFill>
                  <a:schemeClr val="bg1"/>
                </a:solidFill>
                <a:latin typeface="Arial" panose="020B0604020202020204" pitchFamily="34" charset="0"/>
                <a:ea typeface="Arial" panose="020B0604020202020204" pitchFamily="34" charset="0"/>
                <a:cs typeface="Arial" panose="020B0604020202020204" pitchFamily="34" charset="0"/>
              </a:defRPr>
            </a:lvl4pPr>
            <a:lvl5pPr marL="803275" indent="-171450" algn="l" rtl="0" eaLnBrk="1" fontAlgn="base" hangingPunct="1">
              <a:lnSpc>
                <a:spcPct val="100000"/>
              </a:lnSpc>
              <a:spcBef>
                <a:spcPts val="1200"/>
              </a:spcBef>
              <a:spcAft>
                <a:spcPct val="0"/>
              </a:spcAft>
              <a:buClr>
                <a:schemeClr val="bg1"/>
              </a:buClr>
              <a:buFont typeface="System Font Regular"/>
              <a:buChar char="–"/>
              <a:tabLst/>
              <a:defRPr sz="1400">
                <a:solidFill>
                  <a:schemeClr val="bg1"/>
                </a:solidFill>
                <a:latin typeface="Arial" panose="020B0604020202020204" pitchFamily="34" charset="0"/>
                <a:ea typeface="Arial" panose="020B0604020202020204" pitchFamily="34" charset="0"/>
                <a:cs typeface="Arial" panose="020B0604020202020204" pitchFamily="34" charset="0"/>
              </a:defRPr>
            </a:lvl5pPr>
            <a:lvl6pPr marL="1583701" indent="-129668" algn="l" rtl="0" eaLnBrk="1" fontAlgn="base" hangingPunct="1">
              <a:spcBef>
                <a:spcPct val="20000"/>
              </a:spcBef>
              <a:spcAft>
                <a:spcPct val="0"/>
              </a:spcAft>
              <a:buClr>
                <a:schemeClr val="bg1"/>
              </a:buClr>
              <a:buChar char="»"/>
              <a:defRPr sz="1269">
                <a:solidFill>
                  <a:schemeClr val="bg1"/>
                </a:solidFill>
                <a:latin typeface="Arial" charset="0"/>
              </a:defRPr>
            </a:lvl6pPr>
            <a:lvl7pPr marL="1946266" indent="-129668" algn="l" rtl="0" eaLnBrk="1" fontAlgn="base" hangingPunct="1">
              <a:spcBef>
                <a:spcPct val="20000"/>
              </a:spcBef>
              <a:spcAft>
                <a:spcPct val="0"/>
              </a:spcAft>
              <a:buClr>
                <a:schemeClr val="bg1"/>
              </a:buClr>
              <a:buChar char="»"/>
              <a:defRPr sz="1269">
                <a:solidFill>
                  <a:schemeClr val="bg1"/>
                </a:solidFill>
                <a:latin typeface="Arial" charset="0"/>
              </a:defRPr>
            </a:lvl7pPr>
            <a:lvl8pPr marL="2308831" indent="-129668" algn="l" rtl="0" eaLnBrk="1" fontAlgn="base" hangingPunct="1">
              <a:spcBef>
                <a:spcPct val="20000"/>
              </a:spcBef>
              <a:spcAft>
                <a:spcPct val="0"/>
              </a:spcAft>
              <a:buClr>
                <a:schemeClr val="bg1"/>
              </a:buClr>
              <a:buChar char="»"/>
              <a:defRPr sz="1269">
                <a:solidFill>
                  <a:schemeClr val="bg1"/>
                </a:solidFill>
                <a:latin typeface="Arial" charset="0"/>
              </a:defRPr>
            </a:lvl8pPr>
            <a:lvl9pPr marL="2671396" indent="-129668" algn="l" rtl="0" eaLnBrk="1" fontAlgn="base" hangingPunct="1">
              <a:spcBef>
                <a:spcPct val="20000"/>
              </a:spcBef>
              <a:spcAft>
                <a:spcPct val="0"/>
              </a:spcAft>
              <a:buClr>
                <a:schemeClr val="bg1"/>
              </a:buClr>
              <a:buChar char="»"/>
              <a:defRPr sz="1269">
                <a:solidFill>
                  <a:schemeClr val="bg1"/>
                </a:solidFill>
                <a:latin typeface="Arial" charset="0"/>
              </a:defRPr>
            </a:lvl9pPr>
          </a:lstStyle>
          <a:p>
            <a:pPr defTabSz="914400"/>
            <a:endParaRPr lang="en-US" kern="0" dirty="0"/>
          </a:p>
          <a:p>
            <a:pPr defTabSz="914400"/>
            <a:r>
              <a:rPr lang="en-US" kern="0" dirty="0"/>
              <a:t>Actionable intelligence</a:t>
            </a:r>
          </a:p>
        </p:txBody>
      </p:sp>
      <p:pic>
        <p:nvPicPr>
          <p:cNvPr id="31" name="Graphic 30" descr="Continuous Improvement outline">
            <a:extLst>
              <a:ext uri="{FF2B5EF4-FFF2-40B4-BE49-F238E27FC236}">
                <a16:creationId xmlns:a16="http://schemas.microsoft.com/office/drawing/2014/main" id="{FA98B893-F85F-7A29-D8B6-21F12DAF0A2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3008" y="2650599"/>
            <a:ext cx="914400" cy="914400"/>
          </a:xfrm>
          <a:prstGeom prst="rect">
            <a:avLst/>
          </a:prstGeom>
        </p:spPr>
      </p:pic>
      <p:pic>
        <p:nvPicPr>
          <p:cNvPr id="35" name="Graphic 34" descr="Search Inventory with solid fill">
            <a:extLst>
              <a:ext uri="{FF2B5EF4-FFF2-40B4-BE49-F238E27FC236}">
                <a16:creationId xmlns:a16="http://schemas.microsoft.com/office/drawing/2014/main" id="{34EB67C2-2159-E526-0523-BDED40869B1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03008" y="3792555"/>
            <a:ext cx="914400" cy="914400"/>
          </a:xfrm>
          <a:prstGeom prst="rect">
            <a:avLst/>
          </a:prstGeom>
        </p:spPr>
      </p:pic>
      <p:pic>
        <p:nvPicPr>
          <p:cNvPr id="37" name="Graphic 36" descr="Warning with solid fill">
            <a:extLst>
              <a:ext uri="{FF2B5EF4-FFF2-40B4-BE49-F238E27FC236}">
                <a16:creationId xmlns:a16="http://schemas.microsoft.com/office/drawing/2014/main" id="{B55E94AA-B245-D065-A4B9-07AF916D331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71133" y="1445535"/>
            <a:ext cx="914400" cy="914400"/>
          </a:xfrm>
          <a:prstGeom prst="rect">
            <a:avLst/>
          </a:prstGeom>
        </p:spPr>
      </p:pic>
      <p:sp>
        <p:nvSpPr>
          <p:cNvPr id="9" name="Rectangle 8">
            <a:extLst>
              <a:ext uri="{FF2B5EF4-FFF2-40B4-BE49-F238E27FC236}">
                <a16:creationId xmlns:a16="http://schemas.microsoft.com/office/drawing/2014/main" id="{B551E857-241A-2333-B606-5131BC10435B}"/>
              </a:ext>
            </a:extLst>
          </p:cNvPr>
          <p:cNvSpPr/>
          <p:nvPr/>
        </p:nvSpPr>
        <p:spPr bwMode="auto">
          <a:xfrm>
            <a:off x="5680365" y="1172101"/>
            <a:ext cx="3252134" cy="2464473"/>
          </a:xfrm>
          <a:prstGeom prst="rect">
            <a:avLst/>
          </a:prstGeom>
          <a:solidFill>
            <a:schemeClr val="bg1"/>
          </a:solidFill>
          <a:ln w="19050">
            <a:solidFill>
              <a:schemeClr val="bg1"/>
            </a:solidFill>
            <a:miter lim="800000"/>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defTabSz="914378" fontAlgn="base">
              <a:spcBef>
                <a:spcPct val="0"/>
              </a:spcBef>
              <a:spcAft>
                <a:spcPct val="0"/>
              </a:spcAft>
            </a:pPr>
            <a:endParaRPr lang="en-US" sz="1400" dirty="0">
              <a:solidFill>
                <a:srgbClr val="191919"/>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D965470D-B290-4C80-1F07-869E7302A578}"/>
              </a:ext>
            </a:extLst>
          </p:cNvPr>
          <p:cNvSpPr/>
          <p:nvPr/>
        </p:nvSpPr>
        <p:spPr bwMode="auto">
          <a:xfrm>
            <a:off x="5460968" y="1436779"/>
            <a:ext cx="2986965" cy="2112282"/>
          </a:xfrm>
          <a:prstGeom prst="rect">
            <a:avLst/>
          </a:prstGeom>
          <a:solidFill>
            <a:schemeClr val="bg1"/>
          </a:solidFill>
          <a:ln w="38100">
            <a:solidFill>
              <a:schemeClr val="accent2"/>
            </a:solidFill>
            <a:miter lim="800000"/>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defTabSz="914378" fontAlgn="base">
              <a:spcBef>
                <a:spcPct val="0"/>
              </a:spcBef>
              <a:spcAft>
                <a:spcPct val="0"/>
              </a:spcAft>
            </a:pPr>
            <a:endParaRPr lang="en-US" sz="1400" dirty="0">
              <a:solidFill>
                <a:srgbClr val="191919"/>
              </a:solidFill>
              <a:latin typeface="Arial" panose="020B0604020202020204" pitchFamily="34" charset="0"/>
              <a:cs typeface="Arial" panose="020B0604020202020204" pitchFamily="34" charset="0"/>
            </a:endParaRPr>
          </a:p>
        </p:txBody>
      </p:sp>
      <p:sp>
        <p:nvSpPr>
          <p:cNvPr id="12" name="Text Placeholder 32">
            <a:extLst>
              <a:ext uri="{FF2B5EF4-FFF2-40B4-BE49-F238E27FC236}">
                <a16:creationId xmlns:a16="http://schemas.microsoft.com/office/drawing/2014/main" id="{28CA111F-A316-7030-DA71-B3DA7CE78ED5}"/>
              </a:ext>
            </a:extLst>
          </p:cNvPr>
          <p:cNvSpPr txBox="1">
            <a:spLocks/>
          </p:cNvSpPr>
          <p:nvPr/>
        </p:nvSpPr>
        <p:spPr>
          <a:xfrm>
            <a:off x="6072141" y="1871601"/>
            <a:ext cx="1837944" cy="775699"/>
          </a:xfrm>
          <a:prstGeom prst="rect">
            <a:avLst/>
          </a:prstGeom>
        </p:spPr>
        <p:txBody>
          <a:bodyPr vert="horz" lIns="0" tIns="0" rIns="0" bIns="0" rtlCol="0">
            <a:noAutofit/>
          </a:bodyPr>
          <a:lstStyle>
            <a:lvl1pPr marL="0" indent="0" algn="l" rtl="0" eaLnBrk="1" fontAlgn="base" hangingPunct="1">
              <a:lnSpc>
                <a:spcPct val="100000"/>
              </a:lnSpc>
              <a:spcBef>
                <a:spcPts val="1200"/>
              </a:spcBef>
              <a:spcAft>
                <a:spcPct val="0"/>
              </a:spcAft>
              <a:buClr>
                <a:srgbClr val="6D6E70"/>
              </a:buClr>
              <a:buSzPct val="90000"/>
              <a:buFont typeface="Wingdings" pitchFamily="2" charset="2"/>
              <a:buNone/>
              <a:defRPr lang="en-US" sz="5400" dirty="0">
                <a:solidFill>
                  <a:schemeClr val="bg1"/>
                </a:solidFill>
                <a:latin typeface="Arial" panose="020B0604020202020204" pitchFamily="34" charset="0"/>
                <a:ea typeface="+mn-ea"/>
                <a:cs typeface="Arial" panose="020B0604020202020204" pitchFamily="34" charset="0"/>
              </a:defRPr>
            </a:lvl1pPr>
            <a:lvl2pPr marL="171450" indent="-171450" algn="l" rtl="0" eaLnBrk="1" fontAlgn="base" hangingPunct="1">
              <a:lnSpc>
                <a:spcPct val="100000"/>
              </a:lnSpc>
              <a:spcBef>
                <a:spcPts val="1200"/>
              </a:spcBef>
              <a:spcAft>
                <a:spcPct val="0"/>
              </a:spcAft>
              <a:buClr>
                <a:schemeClr val="bg1"/>
              </a:buClr>
              <a:buSzPct val="100000"/>
              <a:buFont typeface="Arial" panose="020B0604020202020204" pitchFamily="34" charset="0"/>
              <a:buChar char="•"/>
              <a:tabLst/>
              <a:defRPr sz="1400">
                <a:solidFill>
                  <a:schemeClr val="bg1"/>
                </a:solidFill>
                <a:latin typeface="Arial" panose="020B0604020202020204" pitchFamily="34" charset="0"/>
                <a:ea typeface="Arial" panose="020B0604020202020204" pitchFamily="34" charset="0"/>
                <a:cs typeface="Arial" panose="020B0604020202020204" pitchFamily="34" charset="0"/>
              </a:defRPr>
            </a:lvl2pPr>
            <a:lvl3pPr marL="342900" indent="-141288" algn="l" rtl="0" eaLnBrk="1" fontAlgn="base" hangingPunct="1">
              <a:lnSpc>
                <a:spcPct val="100000"/>
              </a:lnSpc>
              <a:spcBef>
                <a:spcPts val="1200"/>
              </a:spcBef>
              <a:spcAft>
                <a:spcPct val="0"/>
              </a:spcAft>
              <a:buClr>
                <a:schemeClr val="bg1"/>
              </a:buClr>
              <a:buSzPct val="100000"/>
              <a:buFont typeface="System Font Regular"/>
              <a:buChar char="–"/>
              <a:tabLst/>
              <a:defRPr sz="1400">
                <a:solidFill>
                  <a:schemeClr val="bg1"/>
                </a:solidFill>
                <a:latin typeface="Arial" panose="020B0604020202020204" pitchFamily="34" charset="0"/>
                <a:ea typeface="Arial" panose="020B0604020202020204" pitchFamily="34" charset="0"/>
                <a:cs typeface="Arial" panose="020B0604020202020204" pitchFamily="34" charset="0"/>
              </a:defRPr>
            </a:lvl3pPr>
            <a:lvl4pPr marL="628650" indent="-193675" algn="l" rtl="0" eaLnBrk="1" fontAlgn="base" hangingPunct="1">
              <a:lnSpc>
                <a:spcPct val="100000"/>
              </a:lnSpc>
              <a:spcBef>
                <a:spcPts val="1200"/>
              </a:spcBef>
              <a:spcAft>
                <a:spcPct val="0"/>
              </a:spcAft>
              <a:buClr>
                <a:schemeClr val="bg1"/>
              </a:buClr>
              <a:buSzPct val="100000"/>
              <a:buFont typeface="System Font Regular"/>
              <a:buChar char="»"/>
              <a:tabLst/>
              <a:defRPr sz="1400" baseline="0">
                <a:solidFill>
                  <a:schemeClr val="bg1"/>
                </a:solidFill>
                <a:latin typeface="Arial" panose="020B0604020202020204" pitchFamily="34" charset="0"/>
                <a:ea typeface="Arial" panose="020B0604020202020204" pitchFamily="34" charset="0"/>
                <a:cs typeface="Arial" panose="020B0604020202020204" pitchFamily="34" charset="0"/>
              </a:defRPr>
            </a:lvl4pPr>
            <a:lvl5pPr marL="803275" indent="-171450" algn="l" rtl="0" eaLnBrk="1" fontAlgn="base" hangingPunct="1">
              <a:lnSpc>
                <a:spcPct val="100000"/>
              </a:lnSpc>
              <a:spcBef>
                <a:spcPts val="1200"/>
              </a:spcBef>
              <a:spcAft>
                <a:spcPct val="0"/>
              </a:spcAft>
              <a:buClr>
                <a:schemeClr val="bg1"/>
              </a:buClr>
              <a:buFont typeface="System Font Regular"/>
              <a:buChar char="–"/>
              <a:tabLst/>
              <a:defRPr sz="1400">
                <a:solidFill>
                  <a:schemeClr val="bg1"/>
                </a:solidFill>
                <a:latin typeface="Arial" panose="020B0604020202020204" pitchFamily="34" charset="0"/>
                <a:ea typeface="Arial" panose="020B0604020202020204" pitchFamily="34" charset="0"/>
                <a:cs typeface="Arial" panose="020B0604020202020204" pitchFamily="34" charset="0"/>
              </a:defRPr>
            </a:lvl5pPr>
            <a:lvl6pPr marL="1583701" indent="-129668" algn="l" rtl="0" eaLnBrk="1" fontAlgn="base" hangingPunct="1">
              <a:spcBef>
                <a:spcPct val="20000"/>
              </a:spcBef>
              <a:spcAft>
                <a:spcPct val="0"/>
              </a:spcAft>
              <a:buClr>
                <a:schemeClr val="bg1"/>
              </a:buClr>
              <a:buChar char="»"/>
              <a:defRPr sz="1269">
                <a:solidFill>
                  <a:schemeClr val="bg1"/>
                </a:solidFill>
                <a:latin typeface="Arial" charset="0"/>
              </a:defRPr>
            </a:lvl6pPr>
            <a:lvl7pPr marL="1946266" indent="-129668" algn="l" rtl="0" eaLnBrk="1" fontAlgn="base" hangingPunct="1">
              <a:spcBef>
                <a:spcPct val="20000"/>
              </a:spcBef>
              <a:spcAft>
                <a:spcPct val="0"/>
              </a:spcAft>
              <a:buClr>
                <a:schemeClr val="bg1"/>
              </a:buClr>
              <a:buChar char="»"/>
              <a:defRPr sz="1269">
                <a:solidFill>
                  <a:schemeClr val="bg1"/>
                </a:solidFill>
                <a:latin typeface="Arial" charset="0"/>
              </a:defRPr>
            </a:lvl7pPr>
            <a:lvl8pPr marL="2308831" indent="-129668" algn="l" rtl="0" eaLnBrk="1" fontAlgn="base" hangingPunct="1">
              <a:spcBef>
                <a:spcPct val="20000"/>
              </a:spcBef>
              <a:spcAft>
                <a:spcPct val="0"/>
              </a:spcAft>
              <a:buClr>
                <a:schemeClr val="bg1"/>
              </a:buClr>
              <a:buChar char="»"/>
              <a:defRPr sz="1269">
                <a:solidFill>
                  <a:schemeClr val="bg1"/>
                </a:solidFill>
                <a:latin typeface="Arial" charset="0"/>
              </a:defRPr>
            </a:lvl8pPr>
            <a:lvl9pPr marL="2671396" indent="-129668" algn="l" rtl="0" eaLnBrk="1" fontAlgn="base" hangingPunct="1">
              <a:spcBef>
                <a:spcPct val="20000"/>
              </a:spcBef>
              <a:spcAft>
                <a:spcPct val="0"/>
              </a:spcAft>
              <a:buClr>
                <a:schemeClr val="bg1"/>
              </a:buClr>
              <a:buChar char="»"/>
              <a:defRPr sz="1269">
                <a:solidFill>
                  <a:schemeClr val="bg1"/>
                </a:solidFill>
                <a:latin typeface="Arial" charset="0"/>
              </a:defRPr>
            </a:lvl9pPr>
          </a:lstStyle>
          <a:p>
            <a:pPr algn="ctr" defTabSz="914400"/>
            <a:r>
              <a:rPr lang="en-US" sz="3600" kern="0" dirty="0">
                <a:solidFill>
                  <a:schemeClr val="accent2"/>
                </a:solidFill>
              </a:rPr>
              <a:t>60</a:t>
            </a:r>
          </a:p>
          <a:p>
            <a:pPr algn="ctr" defTabSz="914400"/>
            <a:r>
              <a:rPr lang="en-US" sz="3600" kern="0" dirty="0">
                <a:solidFill>
                  <a:schemeClr val="accent2"/>
                </a:solidFill>
              </a:rPr>
              <a:t>Million</a:t>
            </a:r>
          </a:p>
        </p:txBody>
      </p:sp>
    </p:spTree>
    <p:extLst>
      <p:ext uri="{BB962C8B-B14F-4D97-AF65-F5344CB8AC3E}">
        <p14:creationId xmlns:p14="http://schemas.microsoft.com/office/powerpoint/2010/main" val="27691162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74"/>
        <p:cNvGrpSpPr/>
        <p:nvPr/>
      </p:nvGrpSpPr>
      <p:grpSpPr>
        <a:xfrm>
          <a:off x="0" y="0"/>
          <a:ext cx="0" cy="0"/>
          <a:chOff x="0" y="0"/>
          <a:chExt cx="0" cy="0"/>
        </a:xfrm>
      </p:grpSpPr>
      <p:sp>
        <p:nvSpPr>
          <p:cNvPr id="1677" name="Google Shape;1677;p100"/>
          <p:cNvSpPr txBox="1">
            <a:spLocks noGrp="1"/>
          </p:cNvSpPr>
          <p:nvPr>
            <p:ph type="title"/>
          </p:nvPr>
        </p:nvSpPr>
        <p:spPr>
          <a:prstGeom prst="rect">
            <a:avLst/>
          </a:prstGeom>
          <a:noFill/>
          <a:ln>
            <a:noFill/>
          </a:ln>
        </p:spPr>
        <p:txBody>
          <a:bodyPr spcFirstLastPara="1" vert="horz" wrap="square" lIns="0" tIns="0" rIns="0" bIns="0" rtlCol="0" anchor="t" anchorCtr="0">
            <a:noAutofit/>
          </a:bodyPr>
          <a:lstStyle/>
          <a:p>
            <a:r>
              <a:rPr lang="en-US" dirty="0"/>
              <a:t>Need for speed in response and containment</a:t>
            </a:r>
            <a:endParaRPr dirty="0"/>
          </a:p>
        </p:txBody>
      </p:sp>
      <p:sp>
        <p:nvSpPr>
          <p:cNvPr id="3" name="Text Placeholder 2">
            <a:extLst>
              <a:ext uri="{FF2B5EF4-FFF2-40B4-BE49-F238E27FC236}">
                <a16:creationId xmlns:a16="http://schemas.microsoft.com/office/drawing/2014/main" id="{5771DD85-E3BA-402E-9033-CC0358B5D054}"/>
              </a:ext>
            </a:extLst>
          </p:cNvPr>
          <p:cNvSpPr>
            <a:spLocks noGrp="1"/>
          </p:cNvSpPr>
          <p:nvPr>
            <p:ph type="body" sz="quarter" idx="13"/>
          </p:nvPr>
        </p:nvSpPr>
        <p:spPr>
          <a:xfrm>
            <a:off x="559837" y="2101242"/>
            <a:ext cx="3265714" cy="890941"/>
          </a:xfrm>
        </p:spPr>
        <p:txBody>
          <a:bodyPr/>
          <a:lstStyle/>
          <a:p>
            <a:r>
              <a:rPr lang="en-US" sz="3200" dirty="0">
                <a:ea typeface="Arial"/>
                <a:cs typeface="Arial"/>
                <a:sym typeface="Arial"/>
              </a:rPr>
              <a:t>USD 1.12 million</a:t>
            </a:r>
            <a:br>
              <a:rPr lang="en-US" sz="7200" dirty="0">
                <a:ea typeface="Arial"/>
                <a:cs typeface="Arial"/>
                <a:sym typeface="Arial"/>
              </a:rPr>
            </a:br>
            <a:r>
              <a:rPr lang="en-US" dirty="0">
                <a:ea typeface="Arial"/>
                <a:cs typeface="Arial"/>
                <a:sym typeface="Arial"/>
              </a:rPr>
              <a:t>savings in average breach costs when the breach was contained in under </a:t>
            </a:r>
            <a:br>
              <a:rPr lang="en-US" dirty="0">
                <a:ea typeface="Arial"/>
                <a:cs typeface="Arial"/>
                <a:sym typeface="Arial"/>
              </a:rPr>
            </a:br>
            <a:r>
              <a:rPr lang="en-US" dirty="0">
                <a:ea typeface="Arial"/>
                <a:cs typeface="Arial"/>
                <a:sym typeface="Arial"/>
              </a:rPr>
              <a:t>200 days</a:t>
            </a:r>
            <a:endParaRPr lang="en-US" sz="4400" dirty="0"/>
          </a:p>
          <a:p>
            <a:endParaRPr lang="en-US" sz="3200" dirty="0"/>
          </a:p>
        </p:txBody>
      </p:sp>
      <p:sp>
        <p:nvSpPr>
          <p:cNvPr id="5" name="Rectangle 4">
            <a:extLst>
              <a:ext uri="{FF2B5EF4-FFF2-40B4-BE49-F238E27FC236}">
                <a16:creationId xmlns:a16="http://schemas.microsoft.com/office/drawing/2014/main" id="{1BC268D3-18DE-65A1-9213-B0DDDB8EEE40}"/>
              </a:ext>
            </a:extLst>
          </p:cNvPr>
          <p:cNvSpPr/>
          <p:nvPr/>
        </p:nvSpPr>
        <p:spPr bwMode="auto">
          <a:xfrm>
            <a:off x="7591425" y="0"/>
            <a:ext cx="1552575" cy="400050"/>
          </a:xfrm>
          <a:prstGeom prst="rect">
            <a:avLst/>
          </a:prstGeom>
          <a:solidFill>
            <a:srgbClr val="FFFF00"/>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System Font Regular"/>
              <a:buNone/>
              <a:tabLst/>
            </a:pPr>
            <a:r>
              <a:rPr kumimoji="0" lang="en-US" sz="1000" b="0" i="0" u="none" strike="noStrike" cap="none" normalizeH="0" baseline="0" dirty="0">
                <a:ln>
                  <a:noFill/>
                </a:ln>
                <a:solidFill>
                  <a:schemeClr val="tx1"/>
                </a:solidFill>
                <a:effectLst/>
                <a:latin typeface="+mn-lt"/>
              </a:rPr>
              <a:t>INCOMPLETE</a:t>
            </a:r>
          </a:p>
        </p:txBody>
      </p:sp>
      <p:pic>
        <p:nvPicPr>
          <p:cNvPr id="7" name="Picture 6">
            <a:extLst>
              <a:ext uri="{FF2B5EF4-FFF2-40B4-BE49-F238E27FC236}">
                <a16:creationId xmlns:a16="http://schemas.microsoft.com/office/drawing/2014/main" id="{F59A521F-44DD-FE1D-DE62-F41285F0D0C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72001" y="0"/>
            <a:ext cx="4572000" cy="5143500"/>
          </a:xfrm>
          <a:prstGeom prst="rect">
            <a:avLst/>
          </a:prstGeom>
        </p:spPr>
      </p:pic>
      <p:sp>
        <p:nvSpPr>
          <p:cNvPr id="10" name="Text Placeholder 9">
            <a:extLst>
              <a:ext uri="{FF2B5EF4-FFF2-40B4-BE49-F238E27FC236}">
                <a16:creationId xmlns:a16="http://schemas.microsoft.com/office/drawing/2014/main" id="{C02CC1D9-348D-65E4-790D-C79580D71846}"/>
              </a:ext>
            </a:extLst>
          </p:cNvPr>
          <p:cNvSpPr>
            <a:spLocks noGrp="1"/>
          </p:cNvSpPr>
          <p:nvPr>
            <p:ph type="body" sz="quarter" idx="14"/>
          </p:nvPr>
        </p:nvSpPr>
        <p:spPr/>
        <p:txBody>
          <a:bodyPr/>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867218-EE3C-D24C-A76A-209CD51C02D0}"/>
              </a:ext>
            </a:extLst>
          </p:cNvPr>
          <p:cNvSpPr>
            <a:spLocks noGrp="1"/>
          </p:cNvSpPr>
          <p:nvPr>
            <p:ph type="title"/>
          </p:nvPr>
        </p:nvSpPr>
        <p:spPr>
          <a:xfrm>
            <a:off x="210311" y="201168"/>
            <a:ext cx="8637017" cy="804672"/>
          </a:xfrm>
        </p:spPr>
        <p:txBody>
          <a:bodyPr/>
          <a:lstStyle/>
          <a:p>
            <a:r>
              <a:rPr lang="en-US" dirty="0"/>
              <a:t>IBM Security QRadar XDR, an open, connected approach</a:t>
            </a:r>
          </a:p>
        </p:txBody>
      </p:sp>
      <p:pic>
        <p:nvPicPr>
          <p:cNvPr id="63" name="Picture 62" descr="Icon&#10;&#10;Description automatically generated">
            <a:extLst>
              <a:ext uri="{FF2B5EF4-FFF2-40B4-BE49-F238E27FC236}">
                <a16:creationId xmlns:a16="http://schemas.microsoft.com/office/drawing/2014/main" id="{C03C03CA-9339-431F-B349-862336790544}"/>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a:stretch/>
        </p:blipFill>
        <p:spPr>
          <a:xfrm>
            <a:off x="3907419" y="1189652"/>
            <a:ext cx="4875310" cy="2705411"/>
          </a:xfrm>
          <a:prstGeom prst="rect">
            <a:avLst/>
          </a:prstGeom>
        </p:spPr>
      </p:pic>
      <p:sp>
        <p:nvSpPr>
          <p:cNvPr id="43" name="Rectangle 42">
            <a:extLst>
              <a:ext uri="{FF2B5EF4-FFF2-40B4-BE49-F238E27FC236}">
                <a16:creationId xmlns:a16="http://schemas.microsoft.com/office/drawing/2014/main" id="{7F57A35A-E2A8-E542-8DE5-2E1A4D9CB312}"/>
              </a:ext>
            </a:extLst>
          </p:cNvPr>
          <p:cNvSpPr/>
          <p:nvPr/>
        </p:nvSpPr>
        <p:spPr>
          <a:xfrm flipH="1">
            <a:off x="4607303" y="1193414"/>
            <a:ext cx="1370074" cy="2427830"/>
          </a:xfrm>
          <a:prstGeom prst="rect">
            <a:avLst/>
          </a:prstGeom>
          <a:solidFill>
            <a:schemeClr val="accent1">
              <a:lumMod val="25000"/>
              <a:alpha val="88000"/>
            </a:schemeClr>
          </a:solidFill>
          <a:ln w="12700">
            <a:noFill/>
          </a:ln>
          <a:effectLst/>
        </p:spPr>
        <p:txBody>
          <a:bodyPr wrap="square" lIns="0" tIns="365760" rIns="0" bIns="91440"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chemeClr val="bg1"/>
                </a:solidFill>
                <a:effectLst/>
                <a:uLnTx/>
                <a:uFillTx/>
                <a:ea typeface="ＭＳ Ｐゴシック" pitchFamily="34" charset="-128"/>
                <a:cs typeface="+mn-cs"/>
              </a:rPr>
              <a:t>XDR Connect</a:t>
            </a:r>
          </a:p>
        </p:txBody>
      </p:sp>
      <p:sp>
        <p:nvSpPr>
          <p:cNvPr id="44" name="Rectangle 43">
            <a:extLst>
              <a:ext uri="{FF2B5EF4-FFF2-40B4-BE49-F238E27FC236}">
                <a16:creationId xmlns:a16="http://schemas.microsoft.com/office/drawing/2014/main" id="{03C6EAFC-B90A-B741-827F-AFFA5E0898AE}"/>
              </a:ext>
            </a:extLst>
          </p:cNvPr>
          <p:cNvSpPr/>
          <p:nvPr/>
        </p:nvSpPr>
        <p:spPr>
          <a:xfrm>
            <a:off x="7432414" y="1180761"/>
            <a:ext cx="1370074" cy="2427830"/>
          </a:xfrm>
          <a:prstGeom prst="rect">
            <a:avLst/>
          </a:prstGeom>
          <a:solidFill>
            <a:schemeClr val="accent1">
              <a:lumMod val="25000"/>
              <a:alpha val="88000"/>
            </a:schemeClr>
          </a:solidFill>
          <a:ln w="12700">
            <a:noFill/>
          </a:ln>
          <a:effectLst/>
        </p:spPr>
        <p:txBody>
          <a:bodyPr wrap="square" lIns="0" tIns="365760" rIns="0" bIns="0"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chemeClr val="bg1"/>
                </a:solidFill>
                <a:effectLst/>
                <a:uLnTx/>
                <a:uFillTx/>
                <a:ea typeface="ＭＳ Ｐゴシック" pitchFamily="34" charset="-128"/>
                <a:cs typeface="+mn-cs"/>
              </a:rPr>
              <a:t>Threat Intel</a:t>
            </a:r>
          </a:p>
        </p:txBody>
      </p:sp>
      <p:sp>
        <p:nvSpPr>
          <p:cNvPr id="157" name="TextBox 12">
            <a:extLst>
              <a:ext uri="{FF2B5EF4-FFF2-40B4-BE49-F238E27FC236}">
                <a16:creationId xmlns:a16="http://schemas.microsoft.com/office/drawing/2014/main" id="{B004BDC7-3582-F447-8D80-324E33704AB5}"/>
              </a:ext>
            </a:extLst>
          </p:cNvPr>
          <p:cNvSpPr txBox="1">
            <a:spLocks noChangeArrowheads="1"/>
          </p:cNvSpPr>
          <p:nvPr/>
        </p:nvSpPr>
        <p:spPr bwMode="auto">
          <a:xfrm>
            <a:off x="7492519" y="1808185"/>
            <a:ext cx="1274368" cy="34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en-US" altLang="en-US" sz="900" b="0" i="0" u="none" strike="noStrike" kern="1200" cap="none" spc="0" normalizeH="0" baseline="0" noProof="0" dirty="0">
                <a:ln>
                  <a:noFill/>
                </a:ln>
                <a:solidFill>
                  <a:srgbClr val="FEFFFF"/>
                </a:solidFill>
                <a:effectLst/>
                <a:uLnTx/>
                <a:uFillTx/>
                <a:latin typeface="IBM Plex Sans" panose="020B0503050203000203" pitchFamily="34" charset="0"/>
                <a:ea typeface="Amazon Ember" panose="020B0603020204020204" pitchFamily="34" charset="0"/>
                <a:cs typeface="Arial" panose="020B0604020202020204" pitchFamily="34" charset="0"/>
              </a:rPr>
              <a:t>IBM Security</a:t>
            </a:r>
            <a:br>
              <a:rPr kumimoji="0" lang="en-US" altLang="en-US" sz="900" b="0" i="0" u="none" strike="noStrike" kern="1200" cap="none" spc="0" normalizeH="0" baseline="0" noProof="0" dirty="0">
                <a:ln>
                  <a:noFill/>
                </a:ln>
                <a:solidFill>
                  <a:srgbClr val="FEFFFF"/>
                </a:solidFill>
                <a:effectLst/>
                <a:uLnTx/>
                <a:uFillTx/>
                <a:latin typeface="IBM Plex Sans" panose="020B0503050203000203" pitchFamily="34" charset="0"/>
                <a:ea typeface="Amazon Ember" panose="020B0603020204020204" pitchFamily="34" charset="0"/>
                <a:cs typeface="Arial" panose="020B0604020202020204" pitchFamily="34" charset="0"/>
              </a:rPr>
            </a:br>
            <a:r>
              <a:rPr kumimoji="0" lang="en-US" altLang="en-US" sz="900" b="0" i="0" u="none" strike="noStrike" kern="1200" cap="none" spc="0" normalizeH="0" baseline="0" noProof="0" dirty="0">
                <a:ln>
                  <a:noFill/>
                </a:ln>
                <a:solidFill>
                  <a:srgbClr val="FEFFFF"/>
                </a:solidFill>
                <a:effectLst/>
                <a:uLnTx/>
                <a:uFillTx/>
                <a:latin typeface="IBM Plex Sans" panose="020B0503050203000203" pitchFamily="34" charset="0"/>
                <a:ea typeface="Amazon Ember" panose="020B0603020204020204" pitchFamily="34" charset="0"/>
                <a:cs typeface="Arial" panose="020B0604020202020204" pitchFamily="34" charset="0"/>
              </a:rPr>
              <a:t>X-Force</a:t>
            </a:r>
          </a:p>
        </p:txBody>
      </p:sp>
      <p:sp>
        <p:nvSpPr>
          <p:cNvPr id="42" name="Rectangle 41">
            <a:extLst>
              <a:ext uri="{FF2B5EF4-FFF2-40B4-BE49-F238E27FC236}">
                <a16:creationId xmlns:a16="http://schemas.microsoft.com/office/drawing/2014/main" id="{60DCBE79-E253-B348-ABD7-493EF41EE5B8}"/>
              </a:ext>
            </a:extLst>
          </p:cNvPr>
          <p:cNvSpPr/>
          <p:nvPr/>
        </p:nvSpPr>
        <p:spPr bwMode="auto">
          <a:xfrm>
            <a:off x="3190644" y="1180761"/>
            <a:ext cx="1370074" cy="2427830"/>
          </a:xfrm>
          <a:prstGeom prst="rect">
            <a:avLst/>
          </a:prstGeom>
          <a:solidFill>
            <a:schemeClr val="accent1">
              <a:lumMod val="25000"/>
              <a:alpha val="88000"/>
            </a:schemeClr>
          </a:solidFill>
          <a:ln w="12700" cap="flat" cmpd="sng" algn="ctr">
            <a:noFill/>
            <a:prstDash val="solid"/>
            <a:miter lim="800000"/>
            <a:headEnd type="none" w="med" len="med"/>
            <a:tailEnd type="none" w="med" len="med"/>
          </a:ln>
          <a:effectLst/>
        </p:spPr>
        <p:txBody>
          <a:bodyPr vert="horz" wrap="square" lIns="0" tIns="365760" rIns="0" bIns="91440" numCol="1" rtlCol="0" anchor="t"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chemeClr val="bg1"/>
                </a:solidFill>
                <a:effectLst/>
                <a:uLnTx/>
                <a:uFillTx/>
                <a:ea typeface="ＭＳ Ｐゴシック" pitchFamily="34" charset="-128"/>
                <a:cs typeface="+mn-cs"/>
              </a:rPr>
              <a:t>NDR</a:t>
            </a:r>
            <a:endParaRPr kumimoji="0" lang="en-US" sz="1200" b="0" i="0" u="none" strike="noStrike" kern="0" cap="none" spc="0" normalizeH="0" baseline="0" noProof="0" dirty="0">
              <a:ln>
                <a:noFill/>
              </a:ln>
              <a:solidFill>
                <a:schemeClr val="bg1"/>
              </a:solidFill>
              <a:effectLst/>
              <a:uLnTx/>
              <a:uFillTx/>
              <a:ea typeface="ＭＳ Ｐゴシック" pitchFamily="34" charset="-128"/>
              <a:cs typeface="+mn-cs"/>
            </a:endParaRPr>
          </a:p>
        </p:txBody>
      </p:sp>
      <p:sp>
        <p:nvSpPr>
          <p:cNvPr id="40" name="Rectangle 39">
            <a:extLst>
              <a:ext uri="{FF2B5EF4-FFF2-40B4-BE49-F238E27FC236}">
                <a16:creationId xmlns:a16="http://schemas.microsoft.com/office/drawing/2014/main" id="{747D31EF-21F3-6D41-85E2-4407C5A2664B}"/>
              </a:ext>
            </a:extLst>
          </p:cNvPr>
          <p:cNvSpPr/>
          <p:nvPr/>
        </p:nvSpPr>
        <p:spPr bwMode="auto">
          <a:xfrm>
            <a:off x="6025906" y="1187276"/>
            <a:ext cx="1370074" cy="2427830"/>
          </a:xfrm>
          <a:prstGeom prst="rect">
            <a:avLst/>
          </a:prstGeom>
          <a:solidFill>
            <a:schemeClr val="accent1">
              <a:lumMod val="25000"/>
              <a:alpha val="88000"/>
            </a:schemeClr>
          </a:solidFill>
          <a:ln w="12700" cap="flat" cmpd="sng" algn="ctr">
            <a:noFill/>
            <a:prstDash val="solid"/>
            <a:miter lim="800000"/>
            <a:headEnd type="none" w="med" len="med"/>
            <a:tailEnd type="none" w="med" len="med"/>
          </a:ln>
          <a:effectLst/>
        </p:spPr>
        <p:txBody>
          <a:bodyPr vert="horz" wrap="square" lIns="91440" tIns="365760" rIns="91440" bIns="91440" numCol="1" rtlCol="0" anchor="t"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chemeClr val="bg1"/>
                </a:solidFill>
                <a:effectLst/>
                <a:uLnTx/>
                <a:uFillTx/>
                <a:ea typeface="ＭＳ Ｐゴシック" pitchFamily="34" charset="-128"/>
                <a:cs typeface="+mn-cs"/>
              </a:rPr>
              <a:t>SOAR</a:t>
            </a:r>
            <a:endParaRPr kumimoji="0" lang="en-US" sz="1200" b="0" i="0" u="none" strike="noStrike" kern="0" cap="none" spc="0" normalizeH="0" baseline="0" noProof="0" dirty="0">
              <a:ln>
                <a:noFill/>
              </a:ln>
              <a:solidFill>
                <a:schemeClr val="bg1"/>
              </a:solidFill>
              <a:effectLst/>
              <a:uLnTx/>
              <a:uFillTx/>
              <a:ea typeface="ＭＳ Ｐゴシック" pitchFamily="34" charset="-128"/>
              <a:cs typeface="+mn-cs"/>
            </a:endParaRPr>
          </a:p>
        </p:txBody>
      </p:sp>
      <p:sp>
        <p:nvSpPr>
          <p:cNvPr id="51" name="Rectangle 50">
            <a:extLst>
              <a:ext uri="{FF2B5EF4-FFF2-40B4-BE49-F238E27FC236}">
                <a16:creationId xmlns:a16="http://schemas.microsoft.com/office/drawing/2014/main" id="{9811007D-7788-464C-B152-260B7E0E484D}"/>
              </a:ext>
            </a:extLst>
          </p:cNvPr>
          <p:cNvSpPr/>
          <p:nvPr/>
        </p:nvSpPr>
        <p:spPr bwMode="auto">
          <a:xfrm>
            <a:off x="361270" y="1180761"/>
            <a:ext cx="1371600" cy="2427830"/>
          </a:xfrm>
          <a:prstGeom prst="rect">
            <a:avLst/>
          </a:prstGeom>
          <a:solidFill>
            <a:schemeClr val="accent1">
              <a:lumMod val="25000"/>
              <a:alpha val="88000"/>
            </a:schemeClr>
          </a:solidFill>
          <a:ln w="12700" cap="flat" cmpd="sng" algn="ctr">
            <a:noFill/>
            <a:prstDash val="solid"/>
            <a:miter lim="800000"/>
            <a:headEnd type="none" w="med" len="med"/>
            <a:tailEnd type="none" w="med" len="med"/>
          </a:ln>
          <a:effectLst/>
        </p:spPr>
        <p:txBody>
          <a:bodyPr vert="horz" wrap="square" lIns="91440" tIns="365760" rIns="91440" bIns="91440" numCol="1" rtlCol="0" anchor="t"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chemeClr val="bg1"/>
                </a:solidFill>
                <a:effectLst/>
                <a:uLnTx/>
                <a:uFillTx/>
                <a:ea typeface="ＭＳ Ｐゴシック" pitchFamily="34" charset="-128"/>
                <a:cs typeface="+mn-cs"/>
              </a:rPr>
              <a:t>EDR</a:t>
            </a:r>
          </a:p>
        </p:txBody>
      </p:sp>
      <p:sp>
        <p:nvSpPr>
          <p:cNvPr id="41" name="Rectangle 40">
            <a:extLst>
              <a:ext uri="{FF2B5EF4-FFF2-40B4-BE49-F238E27FC236}">
                <a16:creationId xmlns:a16="http://schemas.microsoft.com/office/drawing/2014/main" id="{6E509534-7D15-A74F-8478-6D463FF17FAD}"/>
              </a:ext>
            </a:extLst>
          </p:cNvPr>
          <p:cNvSpPr/>
          <p:nvPr/>
        </p:nvSpPr>
        <p:spPr bwMode="auto">
          <a:xfrm>
            <a:off x="1776720" y="1180761"/>
            <a:ext cx="1370074" cy="2427830"/>
          </a:xfrm>
          <a:prstGeom prst="rect">
            <a:avLst/>
          </a:prstGeom>
          <a:solidFill>
            <a:schemeClr val="accent1">
              <a:lumMod val="25000"/>
              <a:alpha val="88000"/>
            </a:schemeClr>
          </a:solidFill>
          <a:ln w="12700" cap="flat" cmpd="sng" algn="ctr">
            <a:noFill/>
            <a:prstDash val="solid"/>
            <a:miter lim="800000"/>
            <a:headEnd type="none" w="med" len="med"/>
            <a:tailEnd type="none" w="med" len="med"/>
          </a:ln>
          <a:effectLst/>
        </p:spPr>
        <p:txBody>
          <a:bodyPr vert="horz" wrap="square" lIns="91440" tIns="365760" rIns="91440" bIns="91440" numCol="1" rtlCol="0" anchor="t"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chemeClr val="bg1"/>
                </a:solidFill>
                <a:effectLst/>
                <a:uLnTx/>
                <a:uFillTx/>
                <a:ea typeface="ＭＳ Ｐゴシック" pitchFamily="34" charset="-128"/>
                <a:cs typeface="+mn-cs"/>
              </a:rPr>
              <a:t>SIEM</a:t>
            </a:r>
            <a:endParaRPr kumimoji="0" lang="en-US" sz="1200" b="0" i="0" u="none" strike="noStrike" kern="0" cap="none" spc="0" normalizeH="0" baseline="0" noProof="0" dirty="0">
              <a:ln>
                <a:noFill/>
              </a:ln>
              <a:solidFill>
                <a:schemeClr val="bg1"/>
              </a:solidFill>
              <a:effectLst/>
              <a:uLnTx/>
              <a:uFillTx/>
              <a:ea typeface="ＭＳ Ｐゴシック" pitchFamily="34" charset="-128"/>
              <a:cs typeface="+mn-cs"/>
            </a:endParaRPr>
          </a:p>
          <a:p>
            <a:pPr marL="0" marR="0" lvl="0" indent="0" algn="ctr" defTabSz="914400" rtl="0" eaLnBrk="1" fontAlgn="base" latinLnBrk="0" hangingPunct="1">
              <a:lnSpc>
                <a:spcPct val="100000"/>
              </a:lnSpc>
              <a:spcBef>
                <a:spcPts val="600"/>
              </a:spcBef>
              <a:spcAft>
                <a:spcPct val="0"/>
              </a:spcAft>
              <a:buClrTx/>
              <a:buSzTx/>
              <a:buFontTx/>
              <a:buNone/>
              <a:tabLst/>
              <a:defRPr/>
            </a:pPr>
            <a:endParaRPr kumimoji="0" lang="en-GB" sz="1100" b="0" i="0" u="none" strike="noStrike" kern="0" cap="none" spc="0" normalizeH="0" baseline="0" noProof="0" dirty="0">
              <a:ln>
                <a:noFill/>
              </a:ln>
              <a:solidFill>
                <a:schemeClr val="bg1"/>
              </a:solidFill>
              <a:effectLst/>
              <a:uLnTx/>
              <a:uFillTx/>
              <a:ea typeface="ＭＳ Ｐゴシック" pitchFamily="34" charset="-128"/>
              <a:cs typeface="+mn-cs"/>
            </a:endParaRPr>
          </a:p>
        </p:txBody>
      </p:sp>
      <p:sp>
        <p:nvSpPr>
          <p:cNvPr id="166" name="Rectangle 165">
            <a:extLst>
              <a:ext uri="{FF2B5EF4-FFF2-40B4-BE49-F238E27FC236}">
                <a16:creationId xmlns:a16="http://schemas.microsoft.com/office/drawing/2014/main" id="{511ED4D1-B326-B245-B677-6982521DED03}"/>
              </a:ext>
            </a:extLst>
          </p:cNvPr>
          <p:cNvSpPr/>
          <p:nvPr/>
        </p:nvSpPr>
        <p:spPr>
          <a:xfrm>
            <a:off x="3867273" y="-641701"/>
            <a:ext cx="8429836" cy="193375"/>
          </a:xfrm>
          <a:prstGeom prst="rect">
            <a:avLst/>
          </a:prstGeom>
          <a:noFill/>
          <a:effectLst>
            <a:outerShdw blurRad="63500" dist="63500" dir="16200000" rotWithShape="0">
              <a:prstClr val="black">
                <a:alpha val="10137"/>
              </a:prstClr>
            </a:outerShdw>
          </a:effectLst>
        </p:spPr>
        <p:txBody>
          <a:bodyPr wrap="square" lIns="0" rtlCol="0" anchor="ctr">
            <a:noAutofit/>
          </a:bodyPr>
          <a:lstStyle/>
          <a:p>
            <a:pPr marL="0" marR="0" lvl="0" indent="0" algn="ctr" defTabSz="617220" rtl="0" eaLnBrk="1" fontAlgn="auto" latinLnBrk="0" hangingPunct="1">
              <a:lnSpc>
                <a:spcPct val="100000"/>
              </a:lnSpc>
              <a:spcBef>
                <a:spcPts val="600"/>
              </a:spcBef>
              <a:spcAft>
                <a:spcPts val="0"/>
              </a:spcAft>
              <a:buClrTx/>
              <a:buSzTx/>
              <a:buFontTx/>
              <a:buNone/>
              <a:tabLst/>
              <a:defRPr/>
            </a:pPr>
            <a:endParaRPr kumimoji="0" lang="en-US" sz="1000" b="0" i="0" u="none" strike="noStrike" kern="0" cap="none" spc="0" normalizeH="0" baseline="0" noProof="0" dirty="0">
              <a:ln>
                <a:noFill/>
              </a:ln>
              <a:solidFill>
                <a:srgbClr val="FFFFFF"/>
              </a:solidFill>
              <a:effectLst/>
              <a:uLnTx/>
              <a:uFillTx/>
              <a:latin typeface="IBM Plex Sans Light" panose="020B0403050203000203" pitchFamily="34" charset="0"/>
              <a:ea typeface="ＭＳ Ｐゴシック" charset="0"/>
              <a:cs typeface="Arial"/>
              <a:sym typeface="Helvetica"/>
            </a:endParaRPr>
          </a:p>
        </p:txBody>
      </p:sp>
      <p:sp>
        <p:nvSpPr>
          <p:cNvPr id="154" name="TextBox 12">
            <a:extLst>
              <a:ext uri="{FF2B5EF4-FFF2-40B4-BE49-F238E27FC236}">
                <a16:creationId xmlns:a16="http://schemas.microsoft.com/office/drawing/2014/main" id="{B9A58817-745C-AD4B-A856-D6631D6745D3}"/>
              </a:ext>
            </a:extLst>
          </p:cNvPr>
          <p:cNvSpPr txBox="1">
            <a:spLocks noChangeArrowheads="1"/>
          </p:cNvSpPr>
          <p:nvPr/>
        </p:nvSpPr>
        <p:spPr bwMode="auto">
          <a:xfrm>
            <a:off x="6043554" y="1813271"/>
            <a:ext cx="1289638" cy="34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en-US" altLang="en-US" sz="900" b="0" i="0" u="none" strike="noStrike" kern="1200" cap="none" spc="0" normalizeH="0" baseline="0" noProof="0" dirty="0">
                <a:ln>
                  <a:noFill/>
                </a:ln>
                <a:solidFill>
                  <a:srgbClr val="FEFFFF"/>
                </a:solidFill>
                <a:effectLst/>
                <a:uLnTx/>
                <a:uFillTx/>
                <a:latin typeface="IBM Plex Sans" panose="020B0503050203000203" pitchFamily="34" charset="0"/>
                <a:ea typeface="Amazon Ember" panose="020B0603020204020204" pitchFamily="34" charset="0"/>
                <a:cs typeface="Arial" panose="020B0604020202020204" pitchFamily="34" charset="0"/>
              </a:rPr>
              <a:t>IBM Security</a:t>
            </a:r>
            <a:br>
              <a:rPr kumimoji="0" lang="en-US" altLang="en-US" sz="900" b="0" i="0" u="none" strike="noStrike" kern="1200" cap="none" spc="0" normalizeH="0" baseline="0" noProof="0" dirty="0">
                <a:ln>
                  <a:noFill/>
                </a:ln>
                <a:solidFill>
                  <a:srgbClr val="FEFFFF"/>
                </a:solidFill>
                <a:effectLst/>
                <a:uLnTx/>
                <a:uFillTx/>
                <a:latin typeface="IBM Plex Sans" panose="020B0503050203000203" pitchFamily="34" charset="0"/>
                <a:ea typeface="Amazon Ember" panose="020B0603020204020204" pitchFamily="34" charset="0"/>
                <a:cs typeface="Arial" panose="020B0604020202020204" pitchFamily="34" charset="0"/>
              </a:rPr>
            </a:br>
            <a:r>
              <a:rPr kumimoji="0" lang="en-US" altLang="en-US" sz="900" b="0" i="0" u="none" strike="noStrike" kern="1200" cap="none" spc="0" normalizeH="0" baseline="0" noProof="0" dirty="0">
                <a:ln>
                  <a:noFill/>
                </a:ln>
                <a:solidFill>
                  <a:srgbClr val="FEFFFF"/>
                </a:solidFill>
                <a:effectLst/>
                <a:uLnTx/>
                <a:uFillTx/>
                <a:latin typeface="IBM Plex Sans" panose="020B0503050203000203" pitchFamily="34" charset="0"/>
                <a:ea typeface="Amazon Ember" panose="020B0603020204020204" pitchFamily="34" charset="0"/>
                <a:cs typeface="Arial" panose="020B0604020202020204" pitchFamily="34" charset="0"/>
              </a:rPr>
              <a:t>QRadar SOAR</a:t>
            </a:r>
          </a:p>
        </p:txBody>
      </p:sp>
      <p:sp>
        <p:nvSpPr>
          <p:cNvPr id="155" name="TextBox 12">
            <a:extLst>
              <a:ext uri="{FF2B5EF4-FFF2-40B4-BE49-F238E27FC236}">
                <a16:creationId xmlns:a16="http://schemas.microsoft.com/office/drawing/2014/main" id="{F0277E80-E220-DE43-A841-F99E8733D0AB}"/>
              </a:ext>
            </a:extLst>
          </p:cNvPr>
          <p:cNvSpPr txBox="1">
            <a:spLocks noChangeArrowheads="1"/>
          </p:cNvSpPr>
          <p:nvPr/>
        </p:nvSpPr>
        <p:spPr bwMode="auto">
          <a:xfrm>
            <a:off x="3212050" y="1806756"/>
            <a:ext cx="1310447" cy="34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en-US" altLang="en-US" sz="900" b="0" i="0" u="none" strike="noStrike" kern="1200" cap="none" spc="0" normalizeH="0" baseline="0" noProof="0" dirty="0">
                <a:ln>
                  <a:noFill/>
                </a:ln>
                <a:solidFill>
                  <a:schemeClr val="bg1"/>
                </a:solidFill>
                <a:effectLst/>
                <a:uLnTx/>
                <a:uFillTx/>
                <a:latin typeface="IBM Plex Sans" panose="020B0503050203000203" pitchFamily="34" charset="0"/>
                <a:ea typeface="Amazon Ember" panose="020B0603020204020204" pitchFamily="34" charset="0"/>
                <a:cs typeface="Arial" panose="020B0604020202020204" pitchFamily="34" charset="0"/>
              </a:rPr>
              <a:t>IBM Security</a:t>
            </a:r>
            <a:br>
              <a:rPr kumimoji="0" lang="en-US" altLang="en-US" sz="900" b="0" i="0" u="none" strike="noStrike" kern="1200" cap="none" spc="0" normalizeH="0" baseline="0" noProof="0" dirty="0">
                <a:ln>
                  <a:noFill/>
                </a:ln>
                <a:solidFill>
                  <a:schemeClr val="bg1"/>
                </a:solidFill>
                <a:effectLst/>
                <a:uLnTx/>
                <a:uFillTx/>
                <a:latin typeface="IBM Plex Sans" panose="020B0503050203000203" pitchFamily="34" charset="0"/>
                <a:ea typeface="Amazon Ember" panose="020B0603020204020204" pitchFamily="34" charset="0"/>
                <a:cs typeface="Arial" panose="020B0604020202020204" pitchFamily="34" charset="0"/>
              </a:rPr>
            </a:br>
            <a:r>
              <a:rPr kumimoji="0" lang="en-US" altLang="en-US" sz="900" b="0" i="0" u="none" strike="noStrike" kern="1200" cap="none" spc="0" normalizeH="0" baseline="0" noProof="0" dirty="0">
                <a:ln>
                  <a:noFill/>
                </a:ln>
                <a:solidFill>
                  <a:schemeClr val="bg1"/>
                </a:solidFill>
                <a:effectLst/>
                <a:uLnTx/>
                <a:uFillTx/>
                <a:latin typeface="IBM Plex Sans" panose="020B0503050203000203" pitchFamily="34" charset="0"/>
                <a:ea typeface="Amazon Ember" panose="020B0603020204020204" pitchFamily="34" charset="0"/>
                <a:cs typeface="Arial" panose="020B0604020202020204" pitchFamily="34" charset="0"/>
              </a:rPr>
              <a:t>QRadar NDR</a:t>
            </a:r>
          </a:p>
          <a:p>
            <a:pPr marL="0" marR="0" lvl="0" indent="0" algn="ctr" defTabSz="685983" rtl="0" eaLnBrk="1" fontAlgn="auto" latinLnBrk="0" hangingPunct="1">
              <a:lnSpc>
                <a:spcPct val="100000"/>
              </a:lnSpc>
              <a:spcBef>
                <a:spcPts val="0"/>
              </a:spcBef>
              <a:spcAft>
                <a:spcPts val="0"/>
              </a:spcAft>
              <a:buClrTx/>
              <a:buSzTx/>
              <a:buFontTx/>
              <a:buNone/>
              <a:tabLst/>
              <a:defRPr/>
            </a:pPr>
            <a:endParaRPr lang="en-US" altLang="en-US" sz="900" dirty="0">
              <a:solidFill>
                <a:schemeClr val="bg1"/>
              </a:solidFill>
              <a:latin typeface="IBM Plex Sans" panose="020B0503050203000203" pitchFamily="34" charset="0"/>
              <a:ea typeface="Amazon Ember" panose="020B0603020204020204" pitchFamily="34" charset="0"/>
              <a:cs typeface="Arial" panose="020B0604020202020204" pitchFamily="34" charset="0"/>
            </a:endParaRPr>
          </a:p>
          <a:p>
            <a:pPr marL="0" marR="0" lvl="0" indent="0" algn="ctr" defTabSz="685983" rtl="0" eaLnBrk="1" fontAlgn="auto" latinLnBrk="0" hangingPunct="1">
              <a:lnSpc>
                <a:spcPct val="100000"/>
              </a:lnSpc>
              <a:spcBef>
                <a:spcPts val="0"/>
              </a:spcBef>
              <a:spcAft>
                <a:spcPts val="0"/>
              </a:spcAft>
              <a:buClrTx/>
              <a:buSzTx/>
              <a:buFontTx/>
              <a:buNone/>
              <a:tabLst/>
              <a:defRPr/>
            </a:pPr>
            <a:endParaRPr kumimoji="0" lang="en-US" altLang="en-US" sz="900" b="0" i="0" u="none" strike="noStrike" kern="1200" cap="none" spc="0" normalizeH="0" baseline="0" noProof="0" dirty="0">
              <a:ln>
                <a:noFill/>
              </a:ln>
              <a:solidFill>
                <a:schemeClr val="bg1"/>
              </a:solidFill>
              <a:effectLst/>
              <a:uLnTx/>
              <a:uFillTx/>
              <a:latin typeface="IBM Plex Sans" panose="020B0503050203000203" pitchFamily="34" charset="0"/>
              <a:ea typeface="Amazon Ember" panose="020B0603020204020204" pitchFamily="34" charset="0"/>
              <a:cs typeface="Arial" panose="020B0604020202020204" pitchFamily="34" charset="0"/>
            </a:endParaRPr>
          </a:p>
        </p:txBody>
      </p:sp>
      <p:sp>
        <p:nvSpPr>
          <p:cNvPr id="156" name="TextBox 12">
            <a:extLst>
              <a:ext uri="{FF2B5EF4-FFF2-40B4-BE49-F238E27FC236}">
                <a16:creationId xmlns:a16="http://schemas.microsoft.com/office/drawing/2014/main" id="{D46C21DD-FE45-1147-96C9-DA86F346C565}"/>
              </a:ext>
            </a:extLst>
          </p:cNvPr>
          <p:cNvSpPr txBox="1">
            <a:spLocks noChangeArrowheads="1"/>
          </p:cNvSpPr>
          <p:nvPr/>
        </p:nvSpPr>
        <p:spPr bwMode="auto">
          <a:xfrm>
            <a:off x="1802108" y="1806756"/>
            <a:ext cx="1295353" cy="34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en-US" altLang="en-US" sz="900" b="0" i="0" u="none" strike="noStrike" kern="1200" cap="none" spc="0" normalizeH="0" baseline="0" noProof="0" dirty="0">
                <a:ln>
                  <a:noFill/>
                </a:ln>
                <a:solidFill>
                  <a:schemeClr val="bg1"/>
                </a:solidFill>
                <a:effectLst/>
                <a:uLnTx/>
                <a:uFillTx/>
                <a:latin typeface="IBM Plex Sans" panose="020B0503050203000203" pitchFamily="34" charset="0"/>
                <a:ea typeface="Amazon Ember" panose="020B0603020204020204" pitchFamily="34" charset="0"/>
                <a:cs typeface="Arial" panose="020B0604020202020204" pitchFamily="34" charset="0"/>
              </a:rPr>
              <a:t>IBM Security</a:t>
            </a:r>
            <a:br>
              <a:rPr kumimoji="0" lang="en-US" altLang="en-US" sz="900" b="0" i="0" u="none" strike="noStrike" kern="1200" cap="none" spc="0" normalizeH="0" baseline="0" noProof="0" dirty="0">
                <a:ln>
                  <a:noFill/>
                </a:ln>
                <a:solidFill>
                  <a:schemeClr val="bg1"/>
                </a:solidFill>
                <a:effectLst/>
                <a:uLnTx/>
                <a:uFillTx/>
                <a:latin typeface="IBM Plex Sans" panose="020B0503050203000203" pitchFamily="34" charset="0"/>
                <a:ea typeface="Amazon Ember" panose="020B0603020204020204" pitchFamily="34" charset="0"/>
                <a:cs typeface="Arial" panose="020B0604020202020204" pitchFamily="34" charset="0"/>
              </a:rPr>
            </a:br>
            <a:r>
              <a:rPr kumimoji="0" lang="en-US" altLang="en-US" sz="900" b="0" i="0" u="none" strike="noStrike" kern="1200" cap="none" spc="0" normalizeH="0" baseline="0" noProof="0" dirty="0">
                <a:ln>
                  <a:noFill/>
                </a:ln>
                <a:solidFill>
                  <a:schemeClr val="bg1"/>
                </a:solidFill>
                <a:effectLst/>
                <a:uLnTx/>
                <a:uFillTx/>
                <a:latin typeface="IBM Plex Sans" panose="020B0503050203000203" pitchFamily="34" charset="0"/>
                <a:ea typeface="Amazon Ember" panose="020B0603020204020204" pitchFamily="34" charset="0"/>
                <a:cs typeface="Arial" panose="020B0604020202020204" pitchFamily="34" charset="0"/>
              </a:rPr>
              <a:t>QRadar SIEM</a:t>
            </a:r>
          </a:p>
        </p:txBody>
      </p:sp>
      <p:pic>
        <p:nvPicPr>
          <p:cNvPr id="161" name="Picture 160" descr="A picture containing text, sign&#10;&#10;Description automatically generated">
            <a:extLst>
              <a:ext uri="{FF2B5EF4-FFF2-40B4-BE49-F238E27FC236}">
                <a16:creationId xmlns:a16="http://schemas.microsoft.com/office/drawing/2014/main" id="{3D6916A9-99CE-DE45-8514-EB2C7CDDAE92}"/>
              </a:ext>
            </a:extLst>
          </p:cNvPr>
          <p:cNvPicPr>
            <a:picLocks noChangeAspect="1"/>
          </p:cNvPicPr>
          <p:nvPr/>
        </p:nvPicPr>
        <p:blipFill>
          <a:blip r:embed="rId4" cstate="screen">
            <a:biLevel thresh="25000"/>
            <a:extLst>
              <a:ext uri="{28A0092B-C50C-407E-A947-70E740481C1C}">
                <a14:useLocalDpi xmlns:a14="http://schemas.microsoft.com/office/drawing/2010/main"/>
              </a:ext>
            </a:extLst>
          </a:blip>
          <a:stretch>
            <a:fillRect/>
          </a:stretch>
        </p:blipFill>
        <p:spPr>
          <a:xfrm>
            <a:off x="733484" y="1902173"/>
            <a:ext cx="616011" cy="120248"/>
          </a:xfrm>
          <a:prstGeom prst="rect">
            <a:avLst/>
          </a:prstGeom>
        </p:spPr>
      </p:pic>
      <p:sp>
        <p:nvSpPr>
          <p:cNvPr id="65" name="Rectangle 64">
            <a:extLst>
              <a:ext uri="{FF2B5EF4-FFF2-40B4-BE49-F238E27FC236}">
                <a16:creationId xmlns:a16="http://schemas.microsoft.com/office/drawing/2014/main" id="{14F6B5AD-634C-4CA2-8A03-07D292BDADB6}"/>
              </a:ext>
            </a:extLst>
          </p:cNvPr>
          <p:cNvSpPr/>
          <p:nvPr/>
        </p:nvSpPr>
        <p:spPr bwMode="auto">
          <a:xfrm>
            <a:off x="5967200" y="1381632"/>
            <a:ext cx="45720" cy="2743200"/>
          </a:xfrm>
          <a:prstGeom prst="rect">
            <a:avLst/>
          </a:prstGeom>
          <a:solidFill>
            <a:srgbClr val="000000"/>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IBM Plex Sans" panose="020B0503050203000203" pitchFamily="34" charset="0"/>
              <a:ea typeface="+mn-ea"/>
              <a:cs typeface="+mn-cs"/>
            </a:endParaRPr>
          </a:p>
        </p:txBody>
      </p:sp>
      <p:sp>
        <p:nvSpPr>
          <p:cNvPr id="66" name="Rectangle 65">
            <a:extLst>
              <a:ext uri="{FF2B5EF4-FFF2-40B4-BE49-F238E27FC236}">
                <a16:creationId xmlns:a16="http://schemas.microsoft.com/office/drawing/2014/main" id="{556C8A0D-7AED-4E00-BAD6-8EC5E1350320}"/>
              </a:ext>
            </a:extLst>
          </p:cNvPr>
          <p:cNvSpPr/>
          <p:nvPr/>
        </p:nvSpPr>
        <p:spPr bwMode="auto">
          <a:xfrm>
            <a:off x="7376362" y="1401760"/>
            <a:ext cx="45720" cy="2743200"/>
          </a:xfrm>
          <a:prstGeom prst="rect">
            <a:avLst/>
          </a:prstGeom>
          <a:solidFill>
            <a:srgbClr val="000000"/>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IBM Plex Sans" panose="020B0503050203000203" pitchFamily="34" charset="0"/>
              <a:ea typeface="+mn-ea"/>
              <a:cs typeface="+mn-cs"/>
            </a:endParaRPr>
          </a:p>
        </p:txBody>
      </p:sp>
      <p:sp>
        <p:nvSpPr>
          <p:cNvPr id="67" name="Rectangle 66">
            <a:extLst>
              <a:ext uri="{FF2B5EF4-FFF2-40B4-BE49-F238E27FC236}">
                <a16:creationId xmlns:a16="http://schemas.microsoft.com/office/drawing/2014/main" id="{BD63BCE2-9CA6-4282-80FD-68CCC027517A}"/>
              </a:ext>
            </a:extLst>
          </p:cNvPr>
          <p:cNvSpPr/>
          <p:nvPr/>
        </p:nvSpPr>
        <p:spPr bwMode="auto">
          <a:xfrm>
            <a:off x="5974471" y="1406280"/>
            <a:ext cx="45720" cy="2194560"/>
          </a:xfrm>
          <a:prstGeom prst="rect">
            <a:avLst/>
          </a:prstGeom>
          <a:solidFill>
            <a:srgbClr val="000000"/>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IBM Plex Sans" panose="020B0503050203000203" pitchFamily="34" charset="0"/>
              <a:ea typeface="+mn-ea"/>
              <a:cs typeface="+mn-cs"/>
            </a:endParaRPr>
          </a:p>
        </p:txBody>
      </p:sp>
      <p:sp>
        <p:nvSpPr>
          <p:cNvPr id="68" name="Round Same Side Corner Rectangle 164">
            <a:extLst>
              <a:ext uri="{FF2B5EF4-FFF2-40B4-BE49-F238E27FC236}">
                <a16:creationId xmlns:a16="http://schemas.microsoft.com/office/drawing/2014/main" id="{4BA6DA65-7A70-4CA2-8A15-766ADBC731D0}"/>
              </a:ext>
            </a:extLst>
          </p:cNvPr>
          <p:cNvSpPr/>
          <p:nvPr/>
        </p:nvSpPr>
        <p:spPr bwMode="auto">
          <a:xfrm>
            <a:off x="0" y="3619344"/>
            <a:ext cx="9144000" cy="1524156"/>
          </a:xfrm>
          <a:prstGeom prst="round2SameRect">
            <a:avLst>
              <a:gd name="adj1" fmla="val 0"/>
              <a:gd name="adj2" fmla="val 0"/>
            </a:avLst>
          </a:prstGeom>
          <a:solidFill>
            <a:schemeClr val="bg2">
              <a:lumMod val="75000"/>
            </a:schemeClr>
          </a:solidFill>
          <a:ln w="12700">
            <a:noFill/>
            <a:miter lim="800000"/>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27000" tIns="27000" rIns="27000" bIns="27000" numCol="1" spcCol="0" rtlCol="0" fromWordArt="0" anchor="t" anchorCtr="0" forceAA="0" compatLnSpc="1">
            <a:prstTxWarp prst="textNoShape">
              <a:avLst/>
            </a:prstTxWarp>
            <a:noAutofit/>
          </a:bodyPr>
          <a:lstStyle/>
          <a:p>
            <a:pPr marL="0" marR="0" lvl="0" indent="0" algn="l" defTabSz="685783" rtl="0" eaLnBrk="1" fontAlgn="base" latinLnBrk="0" hangingPunct="1">
              <a:lnSpc>
                <a:spcPct val="100000"/>
              </a:lnSpc>
              <a:spcBef>
                <a:spcPct val="0"/>
              </a:spcBef>
              <a:spcAft>
                <a:spcPct val="0"/>
              </a:spcAft>
              <a:buClrTx/>
              <a:buSzTx/>
              <a:buFontTx/>
              <a:buNone/>
              <a:tabLst/>
              <a:defRPr/>
            </a:pPr>
            <a:br>
              <a:rPr kumimoji="0" lang="en-GB" sz="1050" b="0" i="0" u="none" strike="noStrike" kern="1200" cap="none" spc="0" normalizeH="0" baseline="0" noProof="0" dirty="0">
                <a:ln>
                  <a:noFill/>
                </a:ln>
                <a:solidFill>
                  <a:srgbClr val="191919"/>
                </a:solidFill>
                <a:effectLst/>
                <a:uLnTx/>
                <a:uFillTx/>
                <a:latin typeface="Arial" panose="020B0604020202020204" pitchFamily="34" charset="0"/>
                <a:ea typeface="+mn-ea"/>
                <a:cs typeface="Arial" panose="020B0604020202020204" pitchFamily="34" charset="0"/>
              </a:rPr>
            </a:br>
            <a:br>
              <a:rPr kumimoji="0" lang="en-GB" sz="1050" b="0" i="0" u="none" strike="noStrike" kern="1200" cap="none" spc="0" normalizeH="0" baseline="0" noProof="0" dirty="0">
                <a:ln>
                  <a:noFill/>
                </a:ln>
                <a:solidFill>
                  <a:srgbClr val="191919"/>
                </a:solidFill>
                <a:effectLst/>
                <a:uLnTx/>
                <a:uFillTx/>
                <a:latin typeface="Arial" panose="020B0604020202020204" pitchFamily="34" charset="0"/>
                <a:ea typeface="+mn-ea"/>
                <a:cs typeface="Arial" panose="020B0604020202020204" pitchFamily="34" charset="0"/>
              </a:rPr>
            </a:br>
            <a:endParaRPr kumimoji="0" lang="en-GB" sz="1050" b="0" i="0" u="none" strike="noStrike" kern="1200" cap="none" spc="0" normalizeH="0" baseline="0" noProof="0" dirty="0">
              <a:ln>
                <a:noFill/>
              </a:ln>
              <a:solidFill>
                <a:srgbClr val="191919"/>
              </a:solidFill>
              <a:effectLst/>
              <a:uLnTx/>
              <a:uFillTx/>
              <a:latin typeface="Arial" panose="020B0604020202020204" pitchFamily="34" charset="0"/>
              <a:ea typeface="+mn-ea"/>
              <a:cs typeface="Arial" panose="020B0604020202020204" pitchFamily="34" charset="0"/>
            </a:endParaRPr>
          </a:p>
        </p:txBody>
      </p:sp>
      <p:sp>
        <p:nvSpPr>
          <p:cNvPr id="69" name="TextBox 12">
            <a:extLst>
              <a:ext uri="{FF2B5EF4-FFF2-40B4-BE49-F238E27FC236}">
                <a16:creationId xmlns:a16="http://schemas.microsoft.com/office/drawing/2014/main" id="{328CD700-A990-4D95-A2CD-8FBD1CA96902}"/>
              </a:ext>
            </a:extLst>
          </p:cNvPr>
          <p:cNvSpPr txBox="1">
            <a:spLocks noChangeArrowheads="1"/>
          </p:cNvSpPr>
          <p:nvPr/>
        </p:nvSpPr>
        <p:spPr bwMode="auto">
          <a:xfrm>
            <a:off x="4678941" y="1819409"/>
            <a:ext cx="1274368" cy="34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en-US" altLang="en-US" sz="900" b="0" i="0" u="none" strike="noStrike" kern="1200" cap="none" spc="0" normalizeH="0" baseline="0" noProof="0" dirty="0">
                <a:ln>
                  <a:noFill/>
                </a:ln>
                <a:solidFill>
                  <a:srgbClr val="FEFFFF"/>
                </a:solidFill>
                <a:effectLst/>
                <a:uLnTx/>
                <a:uFillTx/>
                <a:latin typeface="IBM Plex Sans" panose="020B0503050203000203" pitchFamily="34" charset="0"/>
                <a:ea typeface="Amazon Ember" panose="020B0603020204020204" pitchFamily="34" charset="0"/>
                <a:cs typeface="Arial" panose="020B0604020202020204" pitchFamily="34" charset="0"/>
              </a:rPr>
              <a:t>IBM Security</a:t>
            </a:r>
            <a:br>
              <a:rPr kumimoji="0" lang="en-US" altLang="en-US" sz="900" b="0" i="0" u="none" strike="noStrike" kern="1200" cap="none" spc="0" normalizeH="0" baseline="0" noProof="0" dirty="0">
                <a:ln>
                  <a:noFill/>
                </a:ln>
                <a:solidFill>
                  <a:srgbClr val="FEFFFF"/>
                </a:solidFill>
                <a:effectLst/>
                <a:uLnTx/>
                <a:uFillTx/>
                <a:latin typeface="IBM Plex Sans" panose="020B0503050203000203" pitchFamily="34" charset="0"/>
                <a:ea typeface="Amazon Ember" panose="020B0603020204020204" pitchFamily="34" charset="0"/>
                <a:cs typeface="Arial" panose="020B0604020202020204" pitchFamily="34" charset="0"/>
              </a:rPr>
            </a:br>
            <a:r>
              <a:rPr kumimoji="0" lang="en-US" altLang="en-US" sz="900" b="0" i="0" u="none" strike="noStrike" kern="1200" cap="none" spc="0" normalizeH="0" baseline="0" noProof="0" dirty="0">
                <a:ln>
                  <a:noFill/>
                </a:ln>
                <a:solidFill>
                  <a:srgbClr val="FEFFFF"/>
                </a:solidFill>
                <a:effectLst/>
                <a:uLnTx/>
                <a:uFillTx/>
                <a:latin typeface="IBM Plex Sans" panose="020B0503050203000203" pitchFamily="34" charset="0"/>
                <a:ea typeface="Amazon Ember" panose="020B0603020204020204" pitchFamily="34" charset="0"/>
                <a:cs typeface="Arial" panose="020B0604020202020204" pitchFamily="34" charset="0"/>
              </a:rPr>
              <a:t>QRadar XDR Connect</a:t>
            </a:r>
          </a:p>
        </p:txBody>
      </p:sp>
      <p:sp>
        <p:nvSpPr>
          <p:cNvPr id="78" name="TextBox 12">
            <a:extLst>
              <a:ext uri="{FF2B5EF4-FFF2-40B4-BE49-F238E27FC236}">
                <a16:creationId xmlns:a16="http://schemas.microsoft.com/office/drawing/2014/main" id="{7B296E06-A5EB-42D1-AD4B-16B795759399}"/>
              </a:ext>
            </a:extLst>
          </p:cNvPr>
          <p:cNvSpPr txBox="1">
            <a:spLocks noChangeArrowheads="1"/>
          </p:cNvSpPr>
          <p:nvPr/>
        </p:nvSpPr>
        <p:spPr bwMode="auto">
          <a:xfrm>
            <a:off x="803106" y="3662284"/>
            <a:ext cx="1673989" cy="367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685983"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FEFFFF"/>
                </a:solidFill>
                <a:effectLst/>
                <a:uLnTx/>
                <a:uFillTx/>
                <a:latin typeface="IBM Plex Sans" panose="020B0503050203000203" pitchFamily="34" charset="0"/>
                <a:ea typeface="Amazon Ember" panose="020B0603020204020204" pitchFamily="34" charset="0"/>
                <a:cs typeface="Arial" panose="020B0604020202020204" pitchFamily="34" charset="0"/>
              </a:rPr>
              <a:t>Open Integrations</a:t>
            </a:r>
          </a:p>
        </p:txBody>
      </p:sp>
      <p:sp>
        <p:nvSpPr>
          <p:cNvPr id="79" name="Rectangle 78">
            <a:extLst>
              <a:ext uri="{FF2B5EF4-FFF2-40B4-BE49-F238E27FC236}">
                <a16:creationId xmlns:a16="http://schemas.microsoft.com/office/drawing/2014/main" id="{7A603A0D-DD24-4318-8BC3-3E5C6737F57E}"/>
              </a:ext>
            </a:extLst>
          </p:cNvPr>
          <p:cNvSpPr/>
          <p:nvPr/>
        </p:nvSpPr>
        <p:spPr>
          <a:xfrm>
            <a:off x="2217321" y="3662284"/>
            <a:ext cx="6243100" cy="276999"/>
          </a:xfrm>
          <a:prstGeom prst="rect">
            <a:avLst/>
          </a:prstGeom>
        </p:spPr>
        <p:txBody>
          <a:bodyPr wrap="square">
            <a:spAutoFit/>
          </a:bodyPr>
          <a:lstStyle/>
          <a:p>
            <a:pPr marL="0" marR="0" lvl="0" indent="0" algn="l" defTabSz="914400" rtl="0" eaLnBrk="1" fontAlgn="base" latinLnBrk="0" hangingPunct="1">
              <a:lnSpc>
                <a:spcPct val="100000"/>
              </a:lnSpc>
              <a:spcBef>
                <a:spcPts val="600"/>
              </a:spcBef>
              <a:spcAft>
                <a:spcPct val="0"/>
              </a:spcAft>
              <a:buClrTx/>
              <a:buSzTx/>
              <a:buFontTx/>
              <a:buNone/>
              <a:tabLst/>
              <a:defRPr/>
            </a:pPr>
            <a:r>
              <a:rPr kumimoji="0" lang="en-GB" sz="1200" b="0" i="0" u="none" strike="noStrike" kern="0" cap="none" spc="0" normalizeH="0" baseline="0" noProof="0" dirty="0">
                <a:ln>
                  <a:noFill/>
                </a:ln>
                <a:solidFill>
                  <a:srgbClr val="FFFFFF"/>
                </a:solidFill>
                <a:effectLst/>
                <a:uLnTx/>
                <a:uFillTx/>
                <a:latin typeface="IBM Plex Sans Light"/>
                <a:ea typeface="+mn-ea"/>
                <a:cs typeface="+mn-cs"/>
              </a:rPr>
              <a:t>Connect your tools </a:t>
            </a:r>
            <a:r>
              <a:rPr kumimoji="0" lang="en-US" sz="1200" b="0" i="0" u="none" strike="noStrike" kern="0" cap="none" spc="0" normalizeH="0" baseline="0" noProof="0" dirty="0">
                <a:ln>
                  <a:noFill/>
                </a:ln>
                <a:solidFill>
                  <a:srgbClr val="FFFFFF"/>
                </a:solidFill>
                <a:effectLst/>
                <a:uLnTx/>
                <a:uFillTx/>
                <a:latin typeface="IBM Plex Sans Light"/>
                <a:ea typeface="+mn-ea"/>
                <a:cs typeface="+mn-cs"/>
              </a:rPr>
              <a:t>with</a:t>
            </a:r>
            <a:r>
              <a:rPr kumimoji="0" lang="en-US" sz="1200" b="0" i="0" u="none" strike="noStrike" kern="0" cap="none" spc="0" normalizeH="0" baseline="0" noProof="0" dirty="0">
                <a:ln>
                  <a:noFill/>
                </a:ln>
                <a:solidFill>
                  <a:srgbClr val="FFFFFF"/>
                </a:solidFill>
                <a:effectLst/>
                <a:uLnTx/>
                <a:uFillTx/>
                <a:latin typeface="IBM Plex Sans Light"/>
                <a:ea typeface="ＭＳ Ｐゴシック" charset="0"/>
                <a:cs typeface="Arial"/>
                <a:sym typeface="Helvetica"/>
              </a:rPr>
              <a:t> open third-party integrations</a:t>
            </a:r>
          </a:p>
        </p:txBody>
      </p:sp>
      <p:sp>
        <p:nvSpPr>
          <p:cNvPr id="80" name="Rectangle 79">
            <a:extLst>
              <a:ext uri="{FF2B5EF4-FFF2-40B4-BE49-F238E27FC236}">
                <a16:creationId xmlns:a16="http://schemas.microsoft.com/office/drawing/2014/main" id="{7ACA7856-D4DA-4932-AC9E-413A308F04DC}"/>
              </a:ext>
            </a:extLst>
          </p:cNvPr>
          <p:cNvSpPr/>
          <p:nvPr/>
        </p:nvSpPr>
        <p:spPr>
          <a:xfrm>
            <a:off x="258937" y="907346"/>
            <a:ext cx="8588392" cy="286981"/>
          </a:xfrm>
          <a:prstGeom prst="rect">
            <a:avLst/>
          </a:prstGeom>
          <a:solidFill>
            <a:schemeClr val="accent1">
              <a:lumMod val="25000"/>
              <a:alpha val="67000"/>
            </a:schemeClr>
          </a:solidFill>
          <a:ln>
            <a:noFill/>
          </a:ln>
          <a:effectLst>
            <a:outerShdw blurRad="63500" dist="63500" dir="5400000" algn="t" rotWithShape="0">
              <a:prstClr val="black">
                <a:alpha val="10000"/>
              </a:prstClr>
            </a:outerShdw>
          </a:effectLst>
        </p:spPr>
        <p:txBody>
          <a:bodyPr wrap="square" lIns="0" rtlCol="0" anchor="ctr">
            <a:noAutofit/>
          </a:bodyPr>
          <a:lstStyle/>
          <a:p>
            <a:pPr marL="0" marR="0" lvl="0" indent="0" algn="ctr" defTabSz="617220" rtl="0" eaLnBrk="1" fontAlgn="auto" latinLnBrk="0" hangingPunct="1">
              <a:lnSpc>
                <a:spcPct val="100000"/>
              </a:lnSpc>
              <a:spcBef>
                <a:spcPts val="600"/>
              </a:spcBef>
              <a:spcAft>
                <a:spcPts val="0"/>
              </a:spcAft>
              <a:buClrTx/>
              <a:buSzTx/>
              <a:buFontTx/>
              <a:buNone/>
              <a:tabLst/>
              <a:defRPr/>
            </a:pPr>
            <a:r>
              <a:rPr kumimoji="0" lang="en-US" sz="1400" b="0" i="0" u="none" strike="noStrike" kern="0" cap="none" spc="0" normalizeH="0" baseline="0" noProof="0" dirty="0">
                <a:ln>
                  <a:noFill/>
                </a:ln>
                <a:solidFill>
                  <a:schemeClr val="bg1"/>
                </a:solidFill>
                <a:effectLst/>
                <a:uLnTx/>
                <a:uFillTx/>
                <a:ea typeface="ＭＳ Ｐゴシック" charset="0"/>
                <a:cs typeface="Arial"/>
                <a:sym typeface="Helvetica"/>
              </a:rPr>
              <a:t>IBM Security QRadar XDR</a:t>
            </a:r>
          </a:p>
        </p:txBody>
      </p:sp>
      <p:pic>
        <p:nvPicPr>
          <p:cNvPr id="82" name="Picture 81">
            <a:extLst>
              <a:ext uri="{FF2B5EF4-FFF2-40B4-BE49-F238E27FC236}">
                <a16:creationId xmlns:a16="http://schemas.microsoft.com/office/drawing/2014/main" id="{69024090-D83D-40E8-B691-E39FCDF5A998}"/>
              </a:ext>
            </a:extLst>
          </p:cNvPr>
          <p:cNvPicPr>
            <a:picLocks noChangeAspect="1"/>
          </p:cNvPicPr>
          <p:nvPr/>
        </p:nvPicPr>
        <p:blipFill>
          <a:blip r:embed="rId5"/>
          <a:stretch>
            <a:fillRect/>
          </a:stretch>
        </p:blipFill>
        <p:spPr>
          <a:xfrm>
            <a:off x="663688" y="3820218"/>
            <a:ext cx="860846" cy="449438"/>
          </a:xfrm>
          <a:prstGeom prst="rect">
            <a:avLst/>
          </a:prstGeom>
        </p:spPr>
      </p:pic>
      <p:pic>
        <p:nvPicPr>
          <p:cNvPr id="83" name="Picture 82">
            <a:extLst>
              <a:ext uri="{FF2B5EF4-FFF2-40B4-BE49-F238E27FC236}">
                <a16:creationId xmlns:a16="http://schemas.microsoft.com/office/drawing/2014/main" id="{7425848D-F5CB-422C-82DB-FECED5552FE4}"/>
              </a:ext>
            </a:extLst>
          </p:cNvPr>
          <p:cNvPicPr>
            <a:picLocks noChangeAspect="1"/>
          </p:cNvPicPr>
          <p:nvPr/>
        </p:nvPicPr>
        <p:blipFill>
          <a:blip r:embed="rId6" cstate="screen">
            <a:extLst>
              <a:ext uri="{28A0092B-C50C-407E-A947-70E740481C1C}">
                <a14:useLocalDpi xmlns:a14="http://schemas.microsoft.com/office/drawing/2010/main" val="0"/>
              </a:ext>
            </a:extLst>
          </a:blip>
          <a:srcRect/>
          <a:stretch/>
        </p:blipFill>
        <p:spPr>
          <a:xfrm>
            <a:off x="873531" y="4192052"/>
            <a:ext cx="450166" cy="219219"/>
          </a:xfrm>
          <a:prstGeom prst="rect">
            <a:avLst/>
          </a:prstGeom>
        </p:spPr>
      </p:pic>
      <p:pic>
        <p:nvPicPr>
          <p:cNvPr id="84" name="Picture 83" descr="Logo&#10;&#10;Description automatically generated">
            <a:extLst>
              <a:ext uri="{FF2B5EF4-FFF2-40B4-BE49-F238E27FC236}">
                <a16:creationId xmlns:a16="http://schemas.microsoft.com/office/drawing/2014/main" id="{B27EF97C-0DD1-4B5B-AB08-7D422A8D0382}"/>
              </a:ext>
            </a:extLst>
          </p:cNvPr>
          <p:cNvPicPr>
            <a:picLocks noChangeAspect="1"/>
          </p:cNvPicPr>
          <p:nvPr/>
        </p:nvPicPr>
        <p:blipFill rotWithShape="1">
          <a:blip r:embed="rId7" cstate="screen">
            <a:biLevel thresh="25000"/>
            <a:extLst>
              <a:ext uri="{28A0092B-C50C-407E-A947-70E740481C1C}">
                <a14:useLocalDpi xmlns:a14="http://schemas.microsoft.com/office/drawing/2010/main"/>
              </a:ext>
            </a:extLst>
          </a:blip>
          <a:srcRect t="42230" b="-1"/>
          <a:stretch/>
        </p:blipFill>
        <p:spPr>
          <a:xfrm>
            <a:off x="1762243" y="3968305"/>
            <a:ext cx="539206" cy="186382"/>
          </a:xfrm>
          <a:prstGeom prst="rect">
            <a:avLst/>
          </a:prstGeom>
        </p:spPr>
      </p:pic>
      <p:sp>
        <p:nvSpPr>
          <p:cNvPr id="85" name="Rectangle 84">
            <a:extLst>
              <a:ext uri="{FF2B5EF4-FFF2-40B4-BE49-F238E27FC236}">
                <a16:creationId xmlns:a16="http://schemas.microsoft.com/office/drawing/2014/main" id="{6264ACED-B58A-4A44-878A-40CA60A1773E}"/>
              </a:ext>
            </a:extLst>
          </p:cNvPr>
          <p:cNvSpPr/>
          <p:nvPr/>
        </p:nvSpPr>
        <p:spPr>
          <a:xfrm>
            <a:off x="1534580" y="4207969"/>
            <a:ext cx="841897" cy="215444"/>
          </a:xfrm>
          <a:prstGeom prst="rect">
            <a:avLst/>
          </a:prstGeom>
        </p:spPr>
        <p:txBody>
          <a:bodyPr wrap="none">
            <a:spAutoFit/>
          </a:bodyPr>
          <a:lstStyle/>
          <a:p>
            <a:pPr marL="0" marR="0" lvl="0" indent="0" algn="l" defTabSz="685983"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IBM Plex Sans Light" panose="020B0403050203000203" pitchFamily="34" charset="0"/>
                <a:ea typeface="+mn-ea"/>
                <a:cs typeface="+mn-cs"/>
              </a:rPr>
              <a:t>Azure Sentinel</a:t>
            </a:r>
            <a:endParaRPr kumimoji="0" lang="en-US" sz="800" b="0" i="0" u="none" strike="noStrike" kern="1200" cap="none" spc="0" normalizeH="0" baseline="0" noProof="0" dirty="0">
              <a:ln>
                <a:noFill/>
              </a:ln>
              <a:solidFill>
                <a:srgbClr val="FFFFFF"/>
              </a:solidFill>
              <a:effectLst/>
              <a:uLnTx/>
              <a:uFillTx/>
              <a:latin typeface="IBM Plex Sans Light"/>
              <a:ea typeface="+mn-ea"/>
              <a:cs typeface="+mn-cs"/>
            </a:endParaRPr>
          </a:p>
        </p:txBody>
      </p:sp>
      <p:pic>
        <p:nvPicPr>
          <p:cNvPr id="86" name="Picture 85">
            <a:extLst>
              <a:ext uri="{FF2B5EF4-FFF2-40B4-BE49-F238E27FC236}">
                <a16:creationId xmlns:a16="http://schemas.microsoft.com/office/drawing/2014/main" id="{960321CC-A29A-4437-BB46-2B62269BE5B7}"/>
              </a:ext>
            </a:extLst>
          </p:cNvPr>
          <p:cNvPicPr>
            <a:picLocks noChangeAspect="1"/>
          </p:cNvPicPr>
          <p:nvPr/>
        </p:nvPicPr>
        <p:blipFill>
          <a:blip r:embed="rId8" cstate="screen">
            <a:extLst>
              <a:ext uri="{28A0092B-C50C-407E-A947-70E740481C1C}">
                <a14:useLocalDpi xmlns:a14="http://schemas.microsoft.com/office/drawing/2010/main" val="0"/>
              </a:ext>
            </a:extLst>
          </a:blip>
          <a:srcRect/>
          <a:stretch/>
        </p:blipFill>
        <p:spPr>
          <a:xfrm>
            <a:off x="2567740" y="3924639"/>
            <a:ext cx="761746" cy="206940"/>
          </a:xfrm>
          <a:prstGeom prst="rect">
            <a:avLst/>
          </a:prstGeom>
        </p:spPr>
      </p:pic>
      <p:pic>
        <p:nvPicPr>
          <p:cNvPr id="87" name="Picture 86">
            <a:extLst>
              <a:ext uri="{FF2B5EF4-FFF2-40B4-BE49-F238E27FC236}">
                <a16:creationId xmlns:a16="http://schemas.microsoft.com/office/drawing/2014/main" id="{14EACE9B-6AB2-487D-AD04-1EB88D977680}"/>
              </a:ext>
            </a:extLst>
          </p:cNvPr>
          <p:cNvPicPr>
            <a:picLocks noChangeAspect="1"/>
          </p:cNvPicPr>
          <p:nvPr/>
        </p:nvPicPr>
        <p:blipFill>
          <a:blip r:embed="rId9" cstate="screen">
            <a:extLst>
              <a:ext uri="{28A0092B-C50C-407E-A947-70E740481C1C}">
                <a14:useLocalDpi xmlns:a14="http://schemas.microsoft.com/office/drawing/2010/main" val="0"/>
              </a:ext>
            </a:extLst>
          </a:blip>
          <a:srcRect/>
          <a:stretch/>
        </p:blipFill>
        <p:spPr>
          <a:xfrm>
            <a:off x="2667627" y="4235771"/>
            <a:ext cx="657223" cy="110373"/>
          </a:xfrm>
          <a:prstGeom prst="rect">
            <a:avLst/>
          </a:prstGeom>
        </p:spPr>
      </p:pic>
      <p:pic>
        <p:nvPicPr>
          <p:cNvPr id="88" name="Picture 87">
            <a:extLst>
              <a:ext uri="{FF2B5EF4-FFF2-40B4-BE49-F238E27FC236}">
                <a16:creationId xmlns:a16="http://schemas.microsoft.com/office/drawing/2014/main" id="{8346D7D6-ED34-4634-A42A-60CC855C0DD6}"/>
              </a:ext>
            </a:extLst>
          </p:cNvPr>
          <p:cNvPicPr>
            <a:picLocks noChangeAspect="1"/>
          </p:cNvPicPr>
          <p:nvPr/>
        </p:nvPicPr>
        <p:blipFill>
          <a:blip r:embed="rId10" cstate="screen">
            <a:extLst>
              <a:ext uri="{28A0092B-C50C-407E-A947-70E740481C1C}">
                <a14:useLocalDpi xmlns:a14="http://schemas.microsoft.com/office/drawing/2010/main" val="0"/>
              </a:ext>
            </a:extLst>
          </a:blip>
          <a:srcRect/>
          <a:stretch/>
        </p:blipFill>
        <p:spPr>
          <a:xfrm>
            <a:off x="6176311" y="4270120"/>
            <a:ext cx="598576" cy="156959"/>
          </a:xfrm>
          <a:prstGeom prst="rect">
            <a:avLst/>
          </a:prstGeom>
        </p:spPr>
      </p:pic>
      <p:pic>
        <p:nvPicPr>
          <p:cNvPr id="89" name="Picture 88">
            <a:extLst>
              <a:ext uri="{FF2B5EF4-FFF2-40B4-BE49-F238E27FC236}">
                <a16:creationId xmlns:a16="http://schemas.microsoft.com/office/drawing/2014/main" id="{2A3B64E0-E0F3-46D4-9752-E7C8F964EE88}"/>
              </a:ext>
            </a:extLst>
          </p:cNvPr>
          <p:cNvPicPr>
            <a:picLocks noChangeAspect="1"/>
          </p:cNvPicPr>
          <p:nvPr/>
        </p:nvPicPr>
        <p:blipFill>
          <a:blip r:embed="rId11" cstate="screen">
            <a:extLst>
              <a:ext uri="{28A0092B-C50C-407E-A947-70E740481C1C}">
                <a14:useLocalDpi xmlns:a14="http://schemas.microsoft.com/office/drawing/2010/main" val="0"/>
              </a:ext>
            </a:extLst>
          </a:blip>
          <a:srcRect/>
          <a:stretch/>
        </p:blipFill>
        <p:spPr>
          <a:xfrm>
            <a:off x="6961745" y="3951104"/>
            <a:ext cx="344180" cy="182415"/>
          </a:xfrm>
          <a:prstGeom prst="rect">
            <a:avLst/>
          </a:prstGeom>
        </p:spPr>
      </p:pic>
      <p:pic>
        <p:nvPicPr>
          <p:cNvPr id="90" name="Picture 89">
            <a:extLst>
              <a:ext uri="{FF2B5EF4-FFF2-40B4-BE49-F238E27FC236}">
                <a16:creationId xmlns:a16="http://schemas.microsoft.com/office/drawing/2014/main" id="{71EFF968-FEC3-4FA9-97C1-E998092BCEC8}"/>
              </a:ext>
            </a:extLst>
          </p:cNvPr>
          <p:cNvPicPr>
            <a:picLocks noChangeAspect="1"/>
          </p:cNvPicPr>
          <p:nvPr/>
        </p:nvPicPr>
        <p:blipFill>
          <a:blip r:embed="rId12" cstate="screen">
            <a:extLst>
              <a:ext uri="{28A0092B-C50C-407E-A947-70E740481C1C}">
                <a14:useLocalDpi xmlns:a14="http://schemas.microsoft.com/office/drawing/2010/main" val="0"/>
              </a:ext>
            </a:extLst>
          </a:blip>
          <a:srcRect/>
          <a:stretch/>
        </p:blipFill>
        <p:spPr>
          <a:xfrm>
            <a:off x="6966147" y="4419302"/>
            <a:ext cx="369607" cy="369607"/>
          </a:xfrm>
          <a:prstGeom prst="rect">
            <a:avLst/>
          </a:prstGeom>
        </p:spPr>
      </p:pic>
      <p:pic>
        <p:nvPicPr>
          <p:cNvPr id="91" name="Picture 90">
            <a:extLst>
              <a:ext uri="{FF2B5EF4-FFF2-40B4-BE49-F238E27FC236}">
                <a16:creationId xmlns:a16="http://schemas.microsoft.com/office/drawing/2014/main" id="{E3C0EA53-E7F5-4AC9-835A-D2630644EE77}"/>
              </a:ext>
            </a:extLst>
          </p:cNvPr>
          <p:cNvPicPr>
            <a:picLocks noChangeAspect="1"/>
          </p:cNvPicPr>
          <p:nvPr/>
        </p:nvPicPr>
        <p:blipFill>
          <a:blip r:embed="rId13" cstate="screen">
            <a:extLst>
              <a:ext uri="{28A0092B-C50C-407E-A947-70E740481C1C}">
                <a14:useLocalDpi xmlns:a14="http://schemas.microsoft.com/office/drawing/2010/main" val="0"/>
              </a:ext>
            </a:extLst>
          </a:blip>
          <a:srcRect/>
          <a:stretch/>
        </p:blipFill>
        <p:spPr>
          <a:xfrm>
            <a:off x="6838661" y="3920369"/>
            <a:ext cx="673582" cy="673582"/>
          </a:xfrm>
          <a:prstGeom prst="rect">
            <a:avLst/>
          </a:prstGeom>
        </p:spPr>
      </p:pic>
      <p:sp>
        <p:nvSpPr>
          <p:cNvPr id="92" name="Rectangle 91">
            <a:extLst>
              <a:ext uri="{FF2B5EF4-FFF2-40B4-BE49-F238E27FC236}">
                <a16:creationId xmlns:a16="http://schemas.microsoft.com/office/drawing/2014/main" id="{0A9AAA04-4100-4C63-9883-8F9E313F2D08}"/>
              </a:ext>
            </a:extLst>
          </p:cNvPr>
          <p:cNvSpPr/>
          <p:nvPr/>
        </p:nvSpPr>
        <p:spPr>
          <a:xfrm>
            <a:off x="6187098" y="3934590"/>
            <a:ext cx="673582" cy="215444"/>
          </a:xfrm>
          <a:prstGeom prst="rect">
            <a:avLst/>
          </a:prstGeom>
        </p:spPr>
        <p:txBody>
          <a:bodyPr wrap="none">
            <a:spAutoFit/>
          </a:bodyPr>
          <a:lstStyle/>
          <a:p>
            <a:pPr marL="0" marR="0" lvl="0" indent="0" algn="l" defTabSz="685983"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IBM Plex Sans Light" panose="020B0403050203000203" pitchFamily="34" charset="0"/>
                <a:ea typeface="+mn-ea"/>
                <a:cs typeface="+mn-cs"/>
              </a:rPr>
              <a:t>Alien Vault</a:t>
            </a:r>
            <a:endParaRPr kumimoji="0" lang="en-US" sz="800" b="0" i="0" u="none" strike="noStrike" kern="1200" cap="none" spc="0" normalizeH="0" baseline="0" noProof="0" dirty="0">
              <a:ln>
                <a:noFill/>
              </a:ln>
              <a:solidFill>
                <a:srgbClr val="FFFFFF"/>
              </a:solidFill>
              <a:effectLst/>
              <a:uLnTx/>
              <a:uFillTx/>
              <a:latin typeface="IBM Plex Sans Light"/>
              <a:ea typeface="+mn-ea"/>
              <a:cs typeface="+mn-cs"/>
            </a:endParaRPr>
          </a:p>
        </p:txBody>
      </p:sp>
      <p:pic>
        <p:nvPicPr>
          <p:cNvPr id="93" name="Graphic 92">
            <a:extLst>
              <a:ext uri="{FF2B5EF4-FFF2-40B4-BE49-F238E27FC236}">
                <a16:creationId xmlns:a16="http://schemas.microsoft.com/office/drawing/2014/main" id="{4DD8B3B3-92E9-4103-BA97-45BDC20922BF}"/>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6244935" y="4535625"/>
            <a:ext cx="519632" cy="173790"/>
          </a:xfrm>
          <a:prstGeom prst="rect">
            <a:avLst/>
          </a:prstGeom>
        </p:spPr>
      </p:pic>
      <p:pic>
        <p:nvPicPr>
          <p:cNvPr id="94" name="Picture 93">
            <a:extLst>
              <a:ext uri="{FF2B5EF4-FFF2-40B4-BE49-F238E27FC236}">
                <a16:creationId xmlns:a16="http://schemas.microsoft.com/office/drawing/2014/main" id="{DB738AD8-9807-42C6-8F86-D2AACBCD0D3F}"/>
              </a:ext>
            </a:extLst>
          </p:cNvPr>
          <p:cNvPicPr>
            <a:picLocks noChangeAspect="1"/>
          </p:cNvPicPr>
          <p:nvPr/>
        </p:nvPicPr>
        <p:blipFill>
          <a:blip r:embed="rId16" cstate="screen">
            <a:extLst>
              <a:ext uri="{28A0092B-C50C-407E-A947-70E740481C1C}">
                <a14:useLocalDpi xmlns:a14="http://schemas.microsoft.com/office/drawing/2010/main" val="0"/>
              </a:ext>
            </a:extLst>
          </a:blip>
          <a:srcRect/>
          <a:stretch/>
        </p:blipFill>
        <p:spPr>
          <a:xfrm>
            <a:off x="7853578" y="4491547"/>
            <a:ext cx="723692" cy="242437"/>
          </a:xfrm>
          <a:prstGeom prst="rect">
            <a:avLst/>
          </a:prstGeom>
        </p:spPr>
      </p:pic>
      <p:sp>
        <p:nvSpPr>
          <p:cNvPr id="95" name="Rectangle 94">
            <a:extLst>
              <a:ext uri="{FF2B5EF4-FFF2-40B4-BE49-F238E27FC236}">
                <a16:creationId xmlns:a16="http://schemas.microsoft.com/office/drawing/2014/main" id="{3CCBDA14-99C5-4F90-B6B9-17D5BAA64C02}"/>
              </a:ext>
            </a:extLst>
          </p:cNvPr>
          <p:cNvSpPr/>
          <p:nvPr/>
        </p:nvSpPr>
        <p:spPr>
          <a:xfrm>
            <a:off x="7768828" y="3931774"/>
            <a:ext cx="893193" cy="215444"/>
          </a:xfrm>
          <a:prstGeom prst="rect">
            <a:avLst/>
          </a:prstGeom>
        </p:spPr>
        <p:txBody>
          <a:bodyPr wrap="none">
            <a:spAutoFit/>
          </a:bodyPr>
          <a:lstStyle/>
          <a:p>
            <a:pPr marL="0" marR="0" lvl="0" indent="0" algn="l" defTabSz="685983"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IBM Plex Sans Light" panose="020B0403050203000203" pitchFamily="34" charset="0"/>
                <a:ea typeface="+mn-ea"/>
                <a:cs typeface="+mn-cs"/>
              </a:rPr>
              <a:t>Microsoft Azure</a:t>
            </a:r>
            <a:endParaRPr kumimoji="0" lang="en-US" sz="800" b="0" i="0" u="none" strike="noStrike" kern="1200" cap="none" spc="0" normalizeH="0" baseline="0" noProof="0" dirty="0">
              <a:ln>
                <a:noFill/>
              </a:ln>
              <a:solidFill>
                <a:srgbClr val="FFFFFF"/>
              </a:solidFill>
              <a:effectLst/>
              <a:uLnTx/>
              <a:uFillTx/>
              <a:latin typeface="IBM Plex Sans Light"/>
              <a:ea typeface="+mn-ea"/>
              <a:cs typeface="+mn-cs"/>
            </a:endParaRPr>
          </a:p>
        </p:txBody>
      </p:sp>
      <p:sp>
        <p:nvSpPr>
          <p:cNvPr id="96" name="Rectangle 95">
            <a:extLst>
              <a:ext uri="{FF2B5EF4-FFF2-40B4-BE49-F238E27FC236}">
                <a16:creationId xmlns:a16="http://schemas.microsoft.com/office/drawing/2014/main" id="{B94C5AB6-0DD0-498A-A5B5-DF9E69E07E29}"/>
              </a:ext>
            </a:extLst>
          </p:cNvPr>
          <p:cNvSpPr/>
          <p:nvPr/>
        </p:nvSpPr>
        <p:spPr>
          <a:xfrm>
            <a:off x="7985233" y="4206898"/>
            <a:ext cx="460382" cy="215444"/>
          </a:xfrm>
          <a:prstGeom prst="rect">
            <a:avLst/>
          </a:prstGeom>
        </p:spPr>
        <p:txBody>
          <a:bodyPr wrap="none">
            <a:spAutoFit/>
          </a:bodyPr>
          <a:lstStyle/>
          <a:p>
            <a:pPr marL="0" marR="0" lvl="0" indent="0" algn="l" defTabSz="685983"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err="1">
                <a:ln>
                  <a:noFill/>
                </a:ln>
                <a:solidFill>
                  <a:srgbClr val="FFFFFF"/>
                </a:solidFill>
                <a:effectLst/>
                <a:uLnTx/>
                <a:uFillTx/>
                <a:latin typeface="IBM Plex Sans Light" panose="020B0403050203000203" pitchFamily="34" charset="0"/>
                <a:ea typeface="+mn-ea"/>
                <a:cs typeface="+mn-cs"/>
              </a:rPr>
              <a:t>MySql</a:t>
            </a:r>
            <a:endParaRPr kumimoji="0" lang="en-US" sz="800" b="0" i="0" u="none" strike="noStrike" kern="1200" cap="none" spc="0" normalizeH="0" baseline="0" noProof="0" dirty="0">
              <a:ln>
                <a:noFill/>
              </a:ln>
              <a:solidFill>
                <a:srgbClr val="FFFFFF"/>
              </a:solidFill>
              <a:effectLst/>
              <a:uLnTx/>
              <a:uFillTx/>
              <a:latin typeface="IBM Plex Sans Light"/>
              <a:ea typeface="+mn-ea"/>
              <a:cs typeface="+mn-cs"/>
            </a:endParaRPr>
          </a:p>
        </p:txBody>
      </p:sp>
      <p:pic>
        <p:nvPicPr>
          <p:cNvPr id="100" name="Picture 99">
            <a:extLst>
              <a:ext uri="{FF2B5EF4-FFF2-40B4-BE49-F238E27FC236}">
                <a16:creationId xmlns:a16="http://schemas.microsoft.com/office/drawing/2014/main" id="{D434E35E-A849-4D86-B956-BD24B43FC342}"/>
              </a:ext>
            </a:extLst>
          </p:cNvPr>
          <p:cNvPicPr>
            <a:picLocks noChangeAspect="1"/>
          </p:cNvPicPr>
          <p:nvPr/>
        </p:nvPicPr>
        <p:blipFill>
          <a:blip r:embed="rId17" cstate="screen">
            <a:extLst>
              <a:ext uri="{28A0092B-C50C-407E-A947-70E740481C1C}">
                <a14:useLocalDpi xmlns:a14="http://schemas.microsoft.com/office/drawing/2010/main" val="0"/>
              </a:ext>
            </a:extLst>
          </a:blip>
          <a:srcRect/>
          <a:stretch/>
        </p:blipFill>
        <p:spPr>
          <a:xfrm>
            <a:off x="5044263" y="3872329"/>
            <a:ext cx="679932" cy="339966"/>
          </a:xfrm>
          <a:prstGeom prst="rect">
            <a:avLst/>
          </a:prstGeom>
        </p:spPr>
      </p:pic>
      <p:pic>
        <p:nvPicPr>
          <p:cNvPr id="101" name="Picture 100">
            <a:extLst>
              <a:ext uri="{FF2B5EF4-FFF2-40B4-BE49-F238E27FC236}">
                <a16:creationId xmlns:a16="http://schemas.microsoft.com/office/drawing/2014/main" id="{1CFDA80D-FB88-46A0-899D-14A5A658D104}"/>
              </a:ext>
            </a:extLst>
          </p:cNvPr>
          <p:cNvPicPr>
            <a:picLocks noChangeAspect="1"/>
          </p:cNvPicPr>
          <p:nvPr/>
        </p:nvPicPr>
        <p:blipFill>
          <a:blip r:embed="rId18" cstate="screen">
            <a:extLst>
              <a:ext uri="{28A0092B-C50C-407E-A947-70E740481C1C}">
                <a14:useLocalDpi xmlns:a14="http://schemas.microsoft.com/office/drawing/2010/main" val="0"/>
              </a:ext>
            </a:extLst>
          </a:blip>
          <a:srcRect/>
          <a:stretch/>
        </p:blipFill>
        <p:spPr>
          <a:xfrm>
            <a:off x="5129954" y="4181103"/>
            <a:ext cx="489724" cy="216389"/>
          </a:xfrm>
          <a:prstGeom prst="rect">
            <a:avLst/>
          </a:prstGeom>
        </p:spPr>
      </p:pic>
      <p:pic>
        <p:nvPicPr>
          <p:cNvPr id="105" name="Picture 104">
            <a:extLst>
              <a:ext uri="{FF2B5EF4-FFF2-40B4-BE49-F238E27FC236}">
                <a16:creationId xmlns:a16="http://schemas.microsoft.com/office/drawing/2014/main" id="{B8A4CFDB-181B-41E9-B2E8-E866E5DDFDFF}"/>
              </a:ext>
            </a:extLst>
          </p:cNvPr>
          <p:cNvPicPr>
            <a:picLocks noChangeAspect="1"/>
          </p:cNvPicPr>
          <p:nvPr/>
        </p:nvPicPr>
        <p:blipFill>
          <a:blip r:embed="rId19" cstate="screen">
            <a:extLst>
              <a:ext uri="{28A0092B-C50C-407E-A947-70E740481C1C}">
                <a14:useLocalDpi xmlns:a14="http://schemas.microsoft.com/office/drawing/2010/main" val="0"/>
              </a:ext>
            </a:extLst>
          </a:blip>
          <a:srcRect/>
          <a:stretch/>
        </p:blipFill>
        <p:spPr>
          <a:xfrm>
            <a:off x="4961748" y="4490531"/>
            <a:ext cx="826135" cy="172387"/>
          </a:xfrm>
          <a:prstGeom prst="rect">
            <a:avLst/>
          </a:prstGeom>
        </p:spPr>
      </p:pic>
      <p:pic>
        <p:nvPicPr>
          <p:cNvPr id="106" name="Picture 105">
            <a:extLst>
              <a:ext uri="{FF2B5EF4-FFF2-40B4-BE49-F238E27FC236}">
                <a16:creationId xmlns:a16="http://schemas.microsoft.com/office/drawing/2014/main" id="{069B9C69-C88E-459D-90DA-F83AB73FDF76}"/>
              </a:ext>
            </a:extLst>
          </p:cNvPr>
          <p:cNvPicPr>
            <a:picLocks noChangeAspect="1"/>
          </p:cNvPicPr>
          <p:nvPr/>
        </p:nvPicPr>
        <p:blipFill>
          <a:blip r:embed="rId20" cstate="screen">
            <a:extLst>
              <a:ext uri="{28A0092B-C50C-407E-A947-70E740481C1C}">
                <a14:useLocalDpi xmlns:a14="http://schemas.microsoft.com/office/drawing/2010/main" val="0"/>
              </a:ext>
            </a:extLst>
          </a:blip>
          <a:srcRect/>
          <a:stretch/>
        </p:blipFill>
        <p:spPr>
          <a:xfrm>
            <a:off x="3798157" y="3941659"/>
            <a:ext cx="680234" cy="340117"/>
          </a:xfrm>
          <a:prstGeom prst="rect">
            <a:avLst/>
          </a:prstGeom>
        </p:spPr>
      </p:pic>
      <p:pic>
        <p:nvPicPr>
          <p:cNvPr id="109" name="Picture 108">
            <a:extLst>
              <a:ext uri="{FF2B5EF4-FFF2-40B4-BE49-F238E27FC236}">
                <a16:creationId xmlns:a16="http://schemas.microsoft.com/office/drawing/2014/main" id="{9C74D24D-6F1F-497A-9071-0933BBD9B5A4}"/>
              </a:ext>
            </a:extLst>
          </p:cNvPr>
          <p:cNvPicPr>
            <a:picLocks noChangeAspect="1"/>
          </p:cNvPicPr>
          <p:nvPr/>
        </p:nvPicPr>
        <p:blipFill>
          <a:blip r:embed="rId21" cstate="screen">
            <a:biLevel thresh="25000"/>
            <a:extLst>
              <a:ext uri="{28A0092B-C50C-407E-A947-70E740481C1C}">
                <a14:useLocalDpi xmlns:a14="http://schemas.microsoft.com/office/drawing/2010/main"/>
              </a:ext>
            </a:extLst>
          </a:blip>
          <a:srcRect/>
          <a:stretch/>
        </p:blipFill>
        <p:spPr>
          <a:xfrm>
            <a:off x="4049358" y="4365788"/>
            <a:ext cx="357353" cy="213816"/>
          </a:xfrm>
          <a:prstGeom prst="rect">
            <a:avLst/>
          </a:prstGeom>
        </p:spPr>
      </p:pic>
      <p:pic>
        <p:nvPicPr>
          <p:cNvPr id="110" name="Picture 109">
            <a:extLst>
              <a:ext uri="{FF2B5EF4-FFF2-40B4-BE49-F238E27FC236}">
                <a16:creationId xmlns:a16="http://schemas.microsoft.com/office/drawing/2014/main" id="{923832FC-42D5-4789-A6DF-0F69F61EC959}"/>
              </a:ext>
            </a:extLst>
          </p:cNvPr>
          <p:cNvPicPr>
            <a:picLocks noChangeAspect="1"/>
          </p:cNvPicPr>
          <p:nvPr/>
        </p:nvPicPr>
        <p:blipFill>
          <a:blip r:embed="rId22" cstate="screen">
            <a:extLst>
              <a:ext uri="{28A0092B-C50C-407E-A947-70E740481C1C}">
                <a14:useLocalDpi xmlns:a14="http://schemas.microsoft.com/office/drawing/2010/main" val="0"/>
              </a:ext>
            </a:extLst>
          </a:blip>
          <a:srcRect/>
          <a:stretch/>
        </p:blipFill>
        <p:spPr>
          <a:xfrm>
            <a:off x="703359" y="4427079"/>
            <a:ext cx="660553" cy="430128"/>
          </a:xfrm>
          <a:prstGeom prst="rect">
            <a:avLst/>
          </a:prstGeom>
        </p:spPr>
      </p:pic>
      <p:pic>
        <p:nvPicPr>
          <p:cNvPr id="111" name="Picture 4" descr="Micro Focus ArcSight">
            <a:extLst>
              <a:ext uri="{FF2B5EF4-FFF2-40B4-BE49-F238E27FC236}">
                <a16:creationId xmlns:a16="http://schemas.microsoft.com/office/drawing/2014/main" id="{C482C65A-0DCF-47BC-B10B-A03ADE966712}"/>
              </a:ext>
            </a:extLst>
          </p:cNvPr>
          <p:cNvPicPr>
            <a:picLocks noChangeAspect="1" noChangeArrowheads="1"/>
          </p:cNvPicPr>
          <p:nvPr/>
        </p:nvPicPr>
        <p:blipFill>
          <a:blip r:embed="rId23" cstate="screen">
            <a:biLevel thresh="25000"/>
            <a:extLst>
              <a:ext uri="{28A0092B-C50C-407E-A947-70E740481C1C}">
                <a14:useLocalDpi xmlns:a14="http://schemas.microsoft.com/office/drawing/2010/main"/>
              </a:ext>
            </a:extLst>
          </a:blip>
          <a:srcRect/>
          <a:stretch>
            <a:fillRect/>
          </a:stretch>
        </p:blipFill>
        <p:spPr bwMode="auto">
          <a:xfrm>
            <a:off x="1756733" y="4472497"/>
            <a:ext cx="595978" cy="238780"/>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112">
            <a:extLst>
              <a:ext uri="{FF2B5EF4-FFF2-40B4-BE49-F238E27FC236}">
                <a16:creationId xmlns:a16="http://schemas.microsoft.com/office/drawing/2014/main" id="{DE48DBEC-63F7-48B9-81AD-666209377EE0}"/>
              </a:ext>
            </a:extLst>
          </p:cNvPr>
          <p:cNvPicPr>
            <a:picLocks noChangeAspect="1"/>
          </p:cNvPicPr>
          <p:nvPr/>
        </p:nvPicPr>
        <p:blipFill>
          <a:blip r:embed="rId24" cstate="screen">
            <a:extLst>
              <a:ext uri="{28A0092B-C50C-407E-A947-70E740481C1C}">
                <a14:useLocalDpi xmlns:a14="http://schemas.microsoft.com/office/drawing/2010/main" val="0"/>
              </a:ext>
            </a:extLst>
          </a:blip>
          <a:srcRect/>
          <a:stretch/>
        </p:blipFill>
        <p:spPr>
          <a:xfrm>
            <a:off x="2782487" y="4423413"/>
            <a:ext cx="621002" cy="231151"/>
          </a:xfrm>
          <a:prstGeom prst="rect">
            <a:avLst/>
          </a:prstGeom>
        </p:spPr>
      </p:pic>
      <p:sp>
        <p:nvSpPr>
          <p:cNvPr id="114" name="Rectangle 113">
            <a:extLst>
              <a:ext uri="{FF2B5EF4-FFF2-40B4-BE49-F238E27FC236}">
                <a16:creationId xmlns:a16="http://schemas.microsoft.com/office/drawing/2014/main" id="{1A355563-44F2-41EB-ACAC-C5765B73CEBF}"/>
              </a:ext>
            </a:extLst>
          </p:cNvPr>
          <p:cNvSpPr/>
          <p:nvPr/>
        </p:nvSpPr>
        <p:spPr>
          <a:xfrm>
            <a:off x="361270" y="3343571"/>
            <a:ext cx="8441218" cy="205804"/>
          </a:xfrm>
          <a:prstGeom prst="rect">
            <a:avLst/>
          </a:prstGeom>
          <a:solidFill>
            <a:schemeClr val="tx2">
              <a:lumMod val="50000"/>
              <a:alpha val="67000"/>
            </a:schemeClr>
          </a:solidFill>
          <a:ln>
            <a:noFill/>
          </a:ln>
          <a:effectLst>
            <a:outerShdw blurRad="63500" dist="63500" dir="5400000" algn="t" rotWithShape="0">
              <a:prstClr val="black">
                <a:alpha val="10000"/>
              </a:prstClr>
            </a:outerShdw>
          </a:effectLst>
        </p:spPr>
        <p:txBody>
          <a:bodyPr wrap="square" lIns="0" rtlCol="0" anchor="ctr">
            <a:noAutofit/>
          </a:bodyPr>
          <a:lstStyle/>
          <a:p>
            <a:pPr marL="0" marR="0" lvl="0" indent="0" algn="ctr" defTabSz="617220" rtl="0" eaLnBrk="1" fontAlgn="auto" latinLnBrk="0" hangingPunct="1">
              <a:lnSpc>
                <a:spcPct val="100000"/>
              </a:lnSpc>
              <a:spcBef>
                <a:spcPts val="600"/>
              </a:spcBef>
              <a:spcAft>
                <a:spcPts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IBM Plex Sans Light" panose="020B0403050203000203" pitchFamily="34" charset="0"/>
                <a:ea typeface="ＭＳ Ｐゴシック" charset="0"/>
                <a:cs typeface="Arial"/>
                <a:sym typeface="Helvetica"/>
              </a:rPr>
              <a:t>Cloud Pak for Security: Open Platform</a:t>
            </a:r>
          </a:p>
        </p:txBody>
      </p:sp>
      <p:sp>
        <p:nvSpPr>
          <p:cNvPr id="115" name="TextBox 114">
            <a:extLst>
              <a:ext uri="{FF2B5EF4-FFF2-40B4-BE49-F238E27FC236}">
                <a16:creationId xmlns:a16="http://schemas.microsoft.com/office/drawing/2014/main" id="{C040DC4A-0627-4AB0-9870-6FD974F9F6BE}"/>
              </a:ext>
            </a:extLst>
          </p:cNvPr>
          <p:cNvSpPr txBox="1"/>
          <p:nvPr/>
        </p:nvSpPr>
        <p:spPr>
          <a:xfrm>
            <a:off x="3353374" y="2262953"/>
            <a:ext cx="1036077" cy="784830"/>
          </a:xfrm>
          <a:prstGeom prst="rect">
            <a:avLst/>
          </a:prstGeom>
          <a:noFill/>
        </p:spPr>
        <p:txBody>
          <a:bodyPr wrap="square">
            <a:spAutoFit/>
          </a:bodyPr>
          <a:lstStyle/>
          <a:p>
            <a:pPr algn="ctr"/>
            <a:r>
              <a:rPr lang="en-US" sz="900" b="0" i="1" dirty="0">
                <a:solidFill>
                  <a:schemeClr val="bg1"/>
                </a:solidFill>
                <a:effectLst/>
              </a:rPr>
              <a:t>Catch hidden threats with network visibility and advanced analytics</a:t>
            </a:r>
            <a:endParaRPr lang="en-US" sz="900" i="1" dirty="0">
              <a:solidFill>
                <a:schemeClr val="bg1"/>
              </a:solidFill>
            </a:endParaRPr>
          </a:p>
        </p:txBody>
      </p:sp>
      <p:sp>
        <p:nvSpPr>
          <p:cNvPr id="116" name="TextBox 115">
            <a:extLst>
              <a:ext uri="{FF2B5EF4-FFF2-40B4-BE49-F238E27FC236}">
                <a16:creationId xmlns:a16="http://schemas.microsoft.com/office/drawing/2014/main" id="{199D3639-9654-46BA-BD2A-5BFF6E9A9574}"/>
              </a:ext>
            </a:extLst>
          </p:cNvPr>
          <p:cNvSpPr txBox="1"/>
          <p:nvPr/>
        </p:nvSpPr>
        <p:spPr>
          <a:xfrm>
            <a:off x="6184885" y="2269468"/>
            <a:ext cx="1036077" cy="784830"/>
          </a:xfrm>
          <a:prstGeom prst="rect">
            <a:avLst/>
          </a:prstGeom>
          <a:noFill/>
        </p:spPr>
        <p:txBody>
          <a:bodyPr wrap="square">
            <a:spAutoFit/>
          </a:bodyPr>
          <a:lstStyle/>
          <a:p>
            <a:pPr algn="ctr"/>
            <a:r>
              <a:rPr lang="en-US" sz="900" b="0" i="1" dirty="0">
                <a:solidFill>
                  <a:schemeClr val="bg1"/>
                </a:solidFill>
                <a:effectLst/>
              </a:rPr>
              <a:t>Respond to security incidents with confidence and automation</a:t>
            </a:r>
            <a:endParaRPr lang="en-US" sz="900" i="1" dirty="0">
              <a:solidFill>
                <a:schemeClr val="bg1"/>
              </a:solidFill>
            </a:endParaRPr>
          </a:p>
        </p:txBody>
      </p:sp>
      <p:sp>
        <p:nvSpPr>
          <p:cNvPr id="117" name="TextBox 116">
            <a:extLst>
              <a:ext uri="{FF2B5EF4-FFF2-40B4-BE49-F238E27FC236}">
                <a16:creationId xmlns:a16="http://schemas.microsoft.com/office/drawing/2014/main" id="{079C3EDF-B621-40CF-8112-1862D3ED26DB}"/>
              </a:ext>
            </a:extLst>
          </p:cNvPr>
          <p:cNvSpPr txBox="1"/>
          <p:nvPr/>
        </p:nvSpPr>
        <p:spPr>
          <a:xfrm>
            <a:off x="4781922" y="2275606"/>
            <a:ext cx="1036077" cy="784830"/>
          </a:xfrm>
          <a:prstGeom prst="rect">
            <a:avLst/>
          </a:prstGeom>
          <a:noFill/>
        </p:spPr>
        <p:txBody>
          <a:bodyPr wrap="square">
            <a:spAutoFit/>
          </a:bodyPr>
          <a:lstStyle/>
          <a:p>
            <a:pPr algn="ctr"/>
            <a:r>
              <a:rPr lang="en-US" sz="900" i="1" dirty="0">
                <a:solidFill>
                  <a:schemeClr val="bg1"/>
                </a:solidFill>
              </a:rPr>
              <a:t>Connect tools, automate your SOC, and free up time for what matters most</a:t>
            </a:r>
          </a:p>
        </p:txBody>
      </p:sp>
      <p:sp>
        <p:nvSpPr>
          <p:cNvPr id="118" name="TextBox 117">
            <a:extLst>
              <a:ext uri="{FF2B5EF4-FFF2-40B4-BE49-F238E27FC236}">
                <a16:creationId xmlns:a16="http://schemas.microsoft.com/office/drawing/2014/main" id="{9075366A-3B22-4BA5-857C-A3C6D0978A1F}"/>
              </a:ext>
            </a:extLst>
          </p:cNvPr>
          <p:cNvSpPr txBox="1"/>
          <p:nvPr/>
        </p:nvSpPr>
        <p:spPr>
          <a:xfrm>
            <a:off x="1943718" y="2262953"/>
            <a:ext cx="1036077" cy="784830"/>
          </a:xfrm>
          <a:prstGeom prst="rect">
            <a:avLst/>
          </a:prstGeom>
          <a:noFill/>
        </p:spPr>
        <p:txBody>
          <a:bodyPr wrap="square">
            <a:spAutoFit/>
          </a:bodyPr>
          <a:lstStyle/>
          <a:p>
            <a:pPr algn="ctr"/>
            <a:r>
              <a:rPr lang="en-US" sz="900" i="1" dirty="0">
                <a:solidFill>
                  <a:schemeClr val="bg1"/>
                </a:solidFill>
              </a:rPr>
              <a:t>Detect advanced threats and reduce dwell time</a:t>
            </a:r>
          </a:p>
        </p:txBody>
      </p:sp>
      <p:sp>
        <p:nvSpPr>
          <p:cNvPr id="120" name="TextBox 119">
            <a:extLst>
              <a:ext uri="{FF2B5EF4-FFF2-40B4-BE49-F238E27FC236}">
                <a16:creationId xmlns:a16="http://schemas.microsoft.com/office/drawing/2014/main" id="{0498D4B8-67FB-4D7B-8D98-2D3875E7BF61}"/>
              </a:ext>
            </a:extLst>
          </p:cNvPr>
          <p:cNvSpPr txBox="1"/>
          <p:nvPr/>
        </p:nvSpPr>
        <p:spPr>
          <a:xfrm>
            <a:off x="7590482" y="2262953"/>
            <a:ext cx="1104044" cy="646331"/>
          </a:xfrm>
          <a:prstGeom prst="rect">
            <a:avLst/>
          </a:prstGeom>
          <a:noFill/>
        </p:spPr>
        <p:txBody>
          <a:bodyPr wrap="square">
            <a:spAutoFit/>
          </a:bodyPr>
          <a:lstStyle/>
          <a:p>
            <a:pPr algn="ctr"/>
            <a:r>
              <a:rPr lang="en-US" sz="900" i="1" dirty="0">
                <a:solidFill>
                  <a:schemeClr val="bg1"/>
                </a:solidFill>
              </a:rPr>
              <a:t>Gain deep security research and global threat intelligence</a:t>
            </a:r>
          </a:p>
        </p:txBody>
      </p:sp>
      <p:sp>
        <p:nvSpPr>
          <p:cNvPr id="121" name="TextBox 120">
            <a:extLst>
              <a:ext uri="{FF2B5EF4-FFF2-40B4-BE49-F238E27FC236}">
                <a16:creationId xmlns:a16="http://schemas.microsoft.com/office/drawing/2014/main" id="{4DBC3ACE-5CF8-4956-B17B-0C68D38165FC}"/>
              </a:ext>
            </a:extLst>
          </p:cNvPr>
          <p:cNvSpPr txBox="1"/>
          <p:nvPr/>
        </p:nvSpPr>
        <p:spPr>
          <a:xfrm>
            <a:off x="530295" y="2262953"/>
            <a:ext cx="1036077" cy="507831"/>
          </a:xfrm>
          <a:prstGeom prst="rect">
            <a:avLst/>
          </a:prstGeom>
          <a:noFill/>
        </p:spPr>
        <p:txBody>
          <a:bodyPr wrap="square">
            <a:spAutoFit/>
          </a:bodyPr>
          <a:lstStyle/>
          <a:p>
            <a:pPr algn="ctr"/>
            <a:r>
              <a:rPr lang="en-US" sz="900" i="1" dirty="0">
                <a:solidFill>
                  <a:schemeClr val="bg1"/>
                </a:solidFill>
              </a:rPr>
              <a:t>Identify and manage threats on the endpoint</a:t>
            </a:r>
          </a:p>
        </p:txBody>
      </p:sp>
      <p:sp>
        <p:nvSpPr>
          <p:cNvPr id="59" name="Rectangle 58">
            <a:extLst>
              <a:ext uri="{FF2B5EF4-FFF2-40B4-BE49-F238E27FC236}">
                <a16:creationId xmlns:a16="http://schemas.microsoft.com/office/drawing/2014/main" id="{83810AD0-458A-4CCD-8D51-419F5CA7257B}"/>
              </a:ext>
            </a:extLst>
          </p:cNvPr>
          <p:cNvSpPr/>
          <p:nvPr/>
        </p:nvSpPr>
        <p:spPr bwMode="auto">
          <a:xfrm>
            <a:off x="7422082" y="1162677"/>
            <a:ext cx="1389856" cy="2150686"/>
          </a:xfrm>
          <a:prstGeom prst="rect">
            <a:avLst/>
          </a:prstGeom>
          <a:noFill/>
          <a:ln w="38100">
            <a:solidFill>
              <a:schemeClr val="accent2"/>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a:ln>
                <a:noFill/>
              </a:ln>
              <a:solidFill>
                <a:schemeClr val="bg1"/>
              </a:solidFill>
              <a:effectLst/>
              <a:latin typeface="IBM Plex Sans" panose="020B0503050203000203" pitchFamily="34" charset="0"/>
            </a:endParaRPr>
          </a:p>
        </p:txBody>
      </p:sp>
    </p:spTree>
    <p:extLst>
      <p:ext uri="{BB962C8B-B14F-4D97-AF65-F5344CB8AC3E}">
        <p14:creationId xmlns:p14="http://schemas.microsoft.com/office/powerpoint/2010/main" val="1332365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itle 1">
            <a:extLst>
              <a:ext uri="{FF2B5EF4-FFF2-40B4-BE49-F238E27FC236}">
                <a16:creationId xmlns:a16="http://schemas.microsoft.com/office/drawing/2014/main" id="{6819F05A-200F-5143-AED8-9B983E34A269}"/>
              </a:ext>
            </a:extLst>
          </p:cNvPr>
          <p:cNvSpPr txBox="1">
            <a:spLocks/>
          </p:cNvSpPr>
          <p:nvPr/>
        </p:nvSpPr>
        <p:spPr>
          <a:xfrm>
            <a:off x="177660" y="156008"/>
            <a:ext cx="8169053" cy="628777"/>
          </a:xfrm>
          <a:prstGeom prst="rect">
            <a:avLst/>
          </a:prstGeom>
        </p:spPr>
        <p:txBody>
          <a:bodyPr vert="horz" lIns="0" tIns="0" rIns="0" bIns="0" rtlCol="0" anchor="t">
            <a:noAutofit/>
          </a:bodyPr>
          <a:lstStyle>
            <a:lvl1pPr algn="l" rtl="0" eaLnBrk="1" fontAlgn="base" hangingPunct="1">
              <a:lnSpc>
                <a:spcPct val="90000"/>
              </a:lnSpc>
              <a:spcBef>
                <a:spcPct val="0"/>
              </a:spcBef>
              <a:spcAft>
                <a:spcPct val="0"/>
              </a:spcAft>
              <a:defRPr sz="2400" b="0" i="0">
                <a:solidFill>
                  <a:schemeClr val="tx1"/>
                </a:solidFill>
                <a:latin typeface="+mn-lt"/>
                <a:ea typeface="IBM Plex Sans Light" panose="020B0403050203000203" pitchFamily="34" charset="0"/>
                <a:cs typeface="IBM Plex Sans Light" panose="020B0403050203000203" pitchFamily="34" charset="0"/>
              </a:defRPr>
            </a:lvl1pPr>
            <a:lvl2pPr algn="l" rtl="0" eaLnBrk="1" fontAlgn="base" hangingPunct="1">
              <a:lnSpc>
                <a:spcPct val="90000"/>
              </a:lnSpc>
              <a:spcBef>
                <a:spcPct val="0"/>
              </a:spcBef>
              <a:spcAft>
                <a:spcPct val="0"/>
              </a:spcAft>
              <a:defRPr sz="2220">
                <a:solidFill>
                  <a:srgbClr val="191919"/>
                </a:solidFill>
                <a:latin typeface="HelvNeue Light for IBM" pitchFamily="34" charset="0"/>
              </a:defRPr>
            </a:lvl2pPr>
            <a:lvl3pPr algn="l" rtl="0" eaLnBrk="1" fontAlgn="base" hangingPunct="1">
              <a:lnSpc>
                <a:spcPct val="90000"/>
              </a:lnSpc>
              <a:spcBef>
                <a:spcPct val="0"/>
              </a:spcBef>
              <a:spcAft>
                <a:spcPct val="0"/>
              </a:spcAft>
              <a:defRPr sz="2220">
                <a:solidFill>
                  <a:srgbClr val="191919"/>
                </a:solidFill>
                <a:latin typeface="HelvNeue Light for IBM" pitchFamily="34" charset="0"/>
              </a:defRPr>
            </a:lvl3pPr>
            <a:lvl4pPr algn="l" rtl="0" eaLnBrk="1" fontAlgn="base" hangingPunct="1">
              <a:lnSpc>
                <a:spcPct val="90000"/>
              </a:lnSpc>
              <a:spcBef>
                <a:spcPct val="0"/>
              </a:spcBef>
              <a:spcAft>
                <a:spcPct val="0"/>
              </a:spcAft>
              <a:defRPr sz="2220">
                <a:solidFill>
                  <a:srgbClr val="191919"/>
                </a:solidFill>
                <a:latin typeface="HelvNeue Light for IBM" pitchFamily="34" charset="0"/>
              </a:defRPr>
            </a:lvl4pPr>
            <a:lvl5pPr algn="l" rtl="0" eaLnBrk="1" fontAlgn="base" hangingPunct="1">
              <a:lnSpc>
                <a:spcPct val="90000"/>
              </a:lnSpc>
              <a:spcBef>
                <a:spcPct val="0"/>
              </a:spcBef>
              <a:spcAft>
                <a:spcPct val="0"/>
              </a:spcAft>
              <a:defRPr sz="2220">
                <a:solidFill>
                  <a:srgbClr val="191919"/>
                </a:solidFill>
                <a:latin typeface="HelvNeue Light for IBM" pitchFamily="34" charset="0"/>
              </a:defRPr>
            </a:lvl5pPr>
            <a:lvl6pPr marL="362564" algn="l" rtl="0" eaLnBrk="1" fontAlgn="base" hangingPunct="1">
              <a:lnSpc>
                <a:spcPct val="90000"/>
              </a:lnSpc>
              <a:spcBef>
                <a:spcPct val="0"/>
              </a:spcBef>
              <a:spcAft>
                <a:spcPct val="0"/>
              </a:spcAft>
              <a:defRPr sz="2220">
                <a:solidFill>
                  <a:srgbClr val="191919"/>
                </a:solidFill>
                <a:latin typeface="HelvNeue Light for IBM" pitchFamily="34" charset="0"/>
              </a:defRPr>
            </a:lvl6pPr>
            <a:lvl7pPr marL="725130" algn="l" rtl="0" eaLnBrk="1" fontAlgn="base" hangingPunct="1">
              <a:lnSpc>
                <a:spcPct val="90000"/>
              </a:lnSpc>
              <a:spcBef>
                <a:spcPct val="0"/>
              </a:spcBef>
              <a:spcAft>
                <a:spcPct val="0"/>
              </a:spcAft>
              <a:defRPr sz="2220">
                <a:solidFill>
                  <a:srgbClr val="191919"/>
                </a:solidFill>
                <a:latin typeface="HelvNeue Light for IBM" pitchFamily="34" charset="0"/>
              </a:defRPr>
            </a:lvl7pPr>
            <a:lvl8pPr marL="1087693" algn="l" rtl="0" eaLnBrk="1" fontAlgn="base" hangingPunct="1">
              <a:lnSpc>
                <a:spcPct val="90000"/>
              </a:lnSpc>
              <a:spcBef>
                <a:spcPct val="0"/>
              </a:spcBef>
              <a:spcAft>
                <a:spcPct val="0"/>
              </a:spcAft>
              <a:defRPr sz="2220">
                <a:solidFill>
                  <a:srgbClr val="191919"/>
                </a:solidFill>
                <a:latin typeface="HelvNeue Light for IBM" pitchFamily="34" charset="0"/>
              </a:defRPr>
            </a:lvl8pPr>
            <a:lvl9pPr marL="1450258" algn="l" rtl="0" eaLnBrk="1" fontAlgn="base" hangingPunct="1">
              <a:lnSpc>
                <a:spcPct val="90000"/>
              </a:lnSpc>
              <a:spcBef>
                <a:spcPct val="0"/>
              </a:spcBef>
              <a:spcAft>
                <a:spcPct val="0"/>
              </a:spcAft>
              <a:defRPr sz="2220">
                <a:solidFill>
                  <a:srgbClr val="191919"/>
                </a:solidFill>
                <a:latin typeface="HelvNeue Light for IBM"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id="{2AD430E5-4AA4-DA4E-B1F0-17BB34FE2D95}"/>
              </a:ext>
            </a:extLst>
          </p:cNvPr>
          <p:cNvSpPr/>
          <p:nvPr/>
        </p:nvSpPr>
        <p:spPr>
          <a:xfrm>
            <a:off x="177661" y="1120621"/>
            <a:ext cx="1931135" cy="492443"/>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lumMod val="50000"/>
                    <a:lumOff val="50000"/>
                  </a:srgbClr>
                </a:solidFill>
                <a:effectLst/>
                <a:uLnTx/>
                <a:uFillTx/>
                <a:latin typeface="Arial" panose="020B0604020202020204" pitchFamily="34" charset="0"/>
                <a:ea typeface="MS PGothic" pitchFamily="34" charset="-128"/>
                <a:cs typeface="Arial" panose="020B0604020202020204" pitchFamily="34" charset="0"/>
              </a:rPr>
              <a:t>Client </a:t>
            </a:r>
            <a:br>
              <a:rPr kumimoji="0" lang="en-US" sz="1600" b="0" i="0" u="none" strike="noStrike" kern="0" cap="none" spc="0" normalizeH="0" baseline="0" noProof="0" dirty="0">
                <a:ln>
                  <a:noFill/>
                </a:ln>
                <a:solidFill>
                  <a:srgbClr val="000000">
                    <a:lumMod val="50000"/>
                    <a:lumOff val="50000"/>
                  </a:srgbClr>
                </a:solidFill>
                <a:effectLst/>
                <a:uLnTx/>
                <a:uFillTx/>
                <a:latin typeface="Arial" panose="020B0604020202020204" pitchFamily="34" charset="0"/>
                <a:ea typeface="MS PGothic" pitchFamily="34" charset="-128"/>
                <a:cs typeface="Arial" panose="020B0604020202020204" pitchFamily="34" charset="0"/>
              </a:rPr>
            </a:br>
            <a:r>
              <a:rPr kumimoji="0" lang="en-US" sz="1600" b="0" i="0" u="none" strike="noStrike" kern="0" cap="none" spc="0" normalizeH="0" baseline="0" noProof="0" dirty="0">
                <a:ln>
                  <a:noFill/>
                </a:ln>
                <a:solidFill>
                  <a:srgbClr val="000000">
                    <a:lumMod val="50000"/>
                    <a:lumOff val="50000"/>
                  </a:srgbClr>
                </a:solidFill>
                <a:effectLst/>
                <a:uLnTx/>
                <a:uFillTx/>
                <a:latin typeface="Arial" panose="020B0604020202020204" pitchFamily="34" charset="0"/>
                <a:ea typeface="MS PGothic" pitchFamily="34" charset="-128"/>
                <a:cs typeface="Arial" panose="020B0604020202020204" pitchFamily="34" charset="0"/>
              </a:rPr>
              <a:t>Challenges</a:t>
            </a:r>
          </a:p>
        </p:txBody>
      </p:sp>
      <p:grpSp>
        <p:nvGrpSpPr>
          <p:cNvPr id="15" name="Group 14">
            <a:extLst>
              <a:ext uri="{FF2B5EF4-FFF2-40B4-BE49-F238E27FC236}">
                <a16:creationId xmlns:a16="http://schemas.microsoft.com/office/drawing/2014/main" id="{14BE174E-8DCF-B363-EEC7-FEC099B1F736}"/>
              </a:ext>
            </a:extLst>
          </p:cNvPr>
          <p:cNvGrpSpPr/>
          <p:nvPr/>
        </p:nvGrpSpPr>
        <p:grpSpPr>
          <a:xfrm>
            <a:off x="2167810" y="1072295"/>
            <a:ext cx="6848868" cy="900821"/>
            <a:chOff x="158980" y="1454533"/>
            <a:chExt cx="9119973" cy="900821"/>
          </a:xfrm>
        </p:grpSpPr>
        <p:sp>
          <p:nvSpPr>
            <p:cNvPr id="11" name="Text Placeholder 12">
              <a:extLst>
                <a:ext uri="{FF2B5EF4-FFF2-40B4-BE49-F238E27FC236}">
                  <a16:creationId xmlns:a16="http://schemas.microsoft.com/office/drawing/2014/main" id="{136A0176-E8D1-F3A5-CCEC-52B5BCCE7987}"/>
                </a:ext>
              </a:extLst>
            </p:cNvPr>
            <p:cNvSpPr txBox="1">
              <a:spLocks/>
            </p:cNvSpPr>
            <p:nvPr/>
          </p:nvSpPr>
          <p:spPr>
            <a:xfrm>
              <a:off x="158980" y="1454534"/>
              <a:ext cx="1914145" cy="900820"/>
            </a:xfrm>
            <a:prstGeom prst="rect">
              <a:avLst/>
            </a:prstGeom>
          </p:spPr>
          <p:txBody>
            <a:bodyPr/>
            <a:lstStyle>
              <a:lvl1pPr marL="0" indent="0" algn="l" rtl="0" eaLnBrk="1" fontAlgn="base" hangingPunct="1">
                <a:lnSpc>
                  <a:spcPct val="100000"/>
                </a:lnSpc>
                <a:spcBef>
                  <a:spcPts val="1100"/>
                </a:spcBef>
                <a:spcAft>
                  <a:spcPct val="0"/>
                </a:spcAft>
                <a:buClr>
                  <a:srgbClr val="001141"/>
                </a:buClr>
                <a:buSzPct val="90000"/>
                <a:buFont typeface="IBM Plex Sans Light" pitchFamily="2" charset="2"/>
                <a:buNone/>
                <a:defRPr sz="1400"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1pPr>
              <a:lvl2pPr marL="171452" indent="-173736" algn="l" rtl="0" eaLnBrk="1" fontAlgn="base" hangingPunct="1">
                <a:lnSpc>
                  <a:spcPct val="100000"/>
                </a:lnSpc>
                <a:spcBef>
                  <a:spcPts val="1100"/>
                </a:spcBef>
                <a:spcAft>
                  <a:spcPct val="0"/>
                </a:spcAft>
                <a:buClr>
                  <a:srgbClr val="001141"/>
                </a:buClr>
                <a:buSzPct val="100000"/>
                <a:buFont typeface="IBM Plex Sans Light" charset="-120"/>
                <a:buChar char="–"/>
                <a:tabLst/>
                <a:defRPr sz="1400"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2pPr>
              <a:lvl3pPr marL="342905" indent="-173736" algn="l" rtl="0" eaLnBrk="1" fontAlgn="base" hangingPunct="1">
                <a:lnSpc>
                  <a:spcPct val="100000"/>
                </a:lnSpc>
                <a:spcBef>
                  <a:spcPts val="1100"/>
                </a:spcBef>
                <a:spcAft>
                  <a:spcPct val="0"/>
                </a:spcAft>
                <a:buClr>
                  <a:srgbClr val="001141"/>
                </a:buClr>
                <a:buSzPct val="100000"/>
                <a:buFont typeface="IBM Plex Sans Light" panose="020B0604020202020204" pitchFamily="34" charset="0"/>
                <a:buChar char="•"/>
                <a:tabLst/>
                <a:defRPr sz="1400"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3pPr>
              <a:lvl4pPr marL="628658" indent="-173736" algn="l" rtl="0" eaLnBrk="1" fontAlgn="base" hangingPunct="1">
                <a:lnSpc>
                  <a:spcPct val="100000"/>
                </a:lnSpc>
                <a:spcBef>
                  <a:spcPts val="1100"/>
                </a:spcBef>
                <a:spcAft>
                  <a:spcPct val="0"/>
                </a:spcAft>
                <a:buClr>
                  <a:srgbClr val="001141"/>
                </a:buClr>
                <a:buSzPct val="100000"/>
                <a:buFont typeface="IBM Plex Sans Light" charset="-120"/>
                <a:buChar char="–"/>
                <a:tabLst/>
                <a:defRPr sz="1400" b="0" i="0" baseline="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4pPr>
              <a:lvl5pPr marL="803285" indent="-173736" algn="l" rtl="0" eaLnBrk="1" fontAlgn="base" hangingPunct="1">
                <a:lnSpc>
                  <a:spcPct val="100000"/>
                </a:lnSpc>
                <a:spcBef>
                  <a:spcPts val="1100"/>
                </a:spcBef>
                <a:spcAft>
                  <a:spcPct val="0"/>
                </a:spcAft>
                <a:buClr>
                  <a:srgbClr val="001141"/>
                </a:buClr>
                <a:buFont typeface="IBM Plex Sans Light" charset="-120"/>
                <a:buChar char="»"/>
                <a:tabLst/>
                <a:defRPr sz="1400"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5pPr>
              <a:lvl6pPr marL="1583721" indent="-129670" algn="l" rtl="0" eaLnBrk="1" fontAlgn="base" hangingPunct="1">
                <a:spcBef>
                  <a:spcPct val="20000"/>
                </a:spcBef>
                <a:spcAft>
                  <a:spcPct val="0"/>
                </a:spcAft>
                <a:buClr>
                  <a:schemeClr val="bg1"/>
                </a:buClr>
                <a:buChar char="»"/>
                <a:defRPr sz="1269">
                  <a:solidFill>
                    <a:schemeClr val="bg1"/>
                  </a:solidFill>
                  <a:latin typeface="IBM Plex Sans Light" charset="0"/>
                </a:defRPr>
              </a:lvl6pPr>
              <a:lvl7pPr marL="1946291" indent="-129670" algn="l" rtl="0" eaLnBrk="1" fontAlgn="base" hangingPunct="1">
                <a:spcBef>
                  <a:spcPct val="20000"/>
                </a:spcBef>
                <a:spcAft>
                  <a:spcPct val="0"/>
                </a:spcAft>
                <a:buClr>
                  <a:schemeClr val="bg1"/>
                </a:buClr>
                <a:buChar char="»"/>
                <a:defRPr sz="1269">
                  <a:solidFill>
                    <a:schemeClr val="bg1"/>
                  </a:solidFill>
                  <a:latin typeface="IBM Plex Sans Light" charset="0"/>
                </a:defRPr>
              </a:lvl7pPr>
              <a:lvl8pPr marL="2308860" indent="-129670" algn="l" rtl="0" eaLnBrk="1" fontAlgn="base" hangingPunct="1">
                <a:spcBef>
                  <a:spcPct val="20000"/>
                </a:spcBef>
                <a:spcAft>
                  <a:spcPct val="0"/>
                </a:spcAft>
                <a:buClr>
                  <a:schemeClr val="bg1"/>
                </a:buClr>
                <a:buChar char="»"/>
                <a:defRPr sz="1269">
                  <a:solidFill>
                    <a:schemeClr val="bg1"/>
                  </a:solidFill>
                  <a:latin typeface="IBM Plex Sans Light" charset="0"/>
                </a:defRPr>
              </a:lvl8pPr>
              <a:lvl9pPr marL="2671430" indent="-129670" algn="l" rtl="0" eaLnBrk="1" fontAlgn="base" hangingPunct="1">
                <a:spcBef>
                  <a:spcPct val="20000"/>
                </a:spcBef>
                <a:spcAft>
                  <a:spcPct val="0"/>
                </a:spcAft>
                <a:buClr>
                  <a:schemeClr val="bg1"/>
                </a:buClr>
                <a:buChar char="»"/>
                <a:defRPr sz="1269">
                  <a:solidFill>
                    <a:schemeClr val="bg1"/>
                  </a:solidFill>
                  <a:latin typeface="IBM Plex Sans Light" charset="0"/>
                </a:defRPr>
              </a:lvl9pPr>
            </a:lstStyle>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rPr>
                <a:t>Protect data </a:t>
              </a:r>
              <a:br>
                <a:rPr kumimoji="0" lang="en-US" sz="1400" b="0" i="0" u="none" strike="noStrike" kern="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rPr>
              </a:br>
              <a:r>
                <a:rPr kumimoji="0" lang="en-US" sz="1400" b="0" i="0" u="none" strike="noStrike" kern="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rPr>
                <a:t>across the </a:t>
              </a:r>
            </a:p>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rPr>
                <a:t>hybrid cloud</a:t>
              </a:r>
            </a:p>
          </p:txBody>
        </p:sp>
        <p:sp>
          <p:nvSpPr>
            <p:cNvPr id="12" name="Text Placeholder 13">
              <a:extLst>
                <a:ext uri="{FF2B5EF4-FFF2-40B4-BE49-F238E27FC236}">
                  <a16:creationId xmlns:a16="http://schemas.microsoft.com/office/drawing/2014/main" id="{58B67CE5-0AFD-3187-DCCE-91ED02569680}"/>
                </a:ext>
              </a:extLst>
            </p:cNvPr>
            <p:cNvSpPr txBox="1">
              <a:spLocks/>
            </p:cNvSpPr>
            <p:nvPr/>
          </p:nvSpPr>
          <p:spPr>
            <a:xfrm>
              <a:off x="2470922" y="1454534"/>
              <a:ext cx="1914144" cy="900820"/>
            </a:xfrm>
            <a:prstGeom prst="rect">
              <a:avLst/>
            </a:prstGeom>
          </p:spPr>
          <p:txBody>
            <a:bodyPr/>
            <a:lstStyle>
              <a:lvl1pPr marL="0" indent="0" algn="l" rtl="0" eaLnBrk="1" fontAlgn="base" hangingPunct="1">
                <a:lnSpc>
                  <a:spcPct val="100000"/>
                </a:lnSpc>
                <a:spcBef>
                  <a:spcPts val="1100"/>
                </a:spcBef>
                <a:spcAft>
                  <a:spcPct val="0"/>
                </a:spcAft>
                <a:buClr>
                  <a:srgbClr val="001141"/>
                </a:buClr>
                <a:buSzPct val="90000"/>
                <a:buFont typeface="IBM Plex Sans Light" pitchFamily="2" charset="2"/>
                <a:buNone/>
                <a:defRPr sz="1400"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1pPr>
              <a:lvl2pPr marL="171452" indent="-173736" algn="l" rtl="0" eaLnBrk="1" fontAlgn="base" hangingPunct="1">
                <a:lnSpc>
                  <a:spcPct val="100000"/>
                </a:lnSpc>
                <a:spcBef>
                  <a:spcPts val="1100"/>
                </a:spcBef>
                <a:spcAft>
                  <a:spcPct val="0"/>
                </a:spcAft>
                <a:buClr>
                  <a:srgbClr val="001141"/>
                </a:buClr>
                <a:buSzPct val="100000"/>
                <a:buFont typeface="IBM Plex Sans Light" charset="-120"/>
                <a:buChar char="–"/>
                <a:tabLst/>
                <a:defRPr sz="1400"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2pPr>
              <a:lvl3pPr marL="342905" indent="-173736" algn="l" rtl="0" eaLnBrk="1" fontAlgn="base" hangingPunct="1">
                <a:lnSpc>
                  <a:spcPct val="100000"/>
                </a:lnSpc>
                <a:spcBef>
                  <a:spcPts val="1100"/>
                </a:spcBef>
                <a:spcAft>
                  <a:spcPct val="0"/>
                </a:spcAft>
                <a:buClr>
                  <a:srgbClr val="001141"/>
                </a:buClr>
                <a:buSzPct val="100000"/>
                <a:buFont typeface="IBM Plex Sans Light" panose="020B0604020202020204" pitchFamily="34" charset="0"/>
                <a:buChar char="•"/>
                <a:tabLst/>
                <a:defRPr sz="1400"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3pPr>
              <a:lvl4pPr marL="628658" indent="-173736" algn="l" rtl="0" eaLnBrk="1" fontAlgn="base" hangingPunct="1">
                <a:lnSpc>
                  <a:spcPct val="100000"/>
                </a:lnSpc>
                <a:spcBef>
                  <a:spcPts val="1100"/>
                </a:spcBef>
                <a:spcAft>
                  <a:spcPct val="0"/>
                </a:spcAft>
                <a:buClr>
                  <a:srgbClr val="001141"/>
                </a:buClr>
                <a:buSzPct val="100000"/>
                <a:buFont typeface="IBM Plex Sans Light" charset="-120"/>
                <a:buChar char="–"/>
                <a:tabLst/>
                <a:defRPr sz="1400" b="0" i="0" baseline="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4pPr>
              <a:lvl5pPr marL="803285" indent="-173736" algn="l" rtl="0" eaLnBrk="1" fontAlgn="base" hangingPunct="1">
                <a:lnSpc>
                  <a:spcPct val="100000"/>
                </a:lnSpc>
                <a:spcBef>
                  <a:spcPts val="1100"/>
                </a:spcBef>
                <a:spcAft>
                  <a:spcPct val="0"/>
                </a:spcAft>
                <a:buClr>
                  <a:srgbClr val="001141"/>
                </a:buClr>
                <a:buFont typeface="IBM Plex Sans Light" charset="-120"/>
                <a:buChar char="»"/>
                <a:tabLst/>
                <a:defRPr sz="1400"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5pPr>
              <a:lvl6pPr marL="1583721" indent="-129670" algn="l" rtl="0" eaLnBrk="1" fontAlgn="base" hangingPunct="1">
                <a:spcBef>
                  <a:spcPct val="20000"/>
                </a:spcBef>
                <a:spcAft>
                  <a:spcPct val="0"/>
                </a:spcAft>
                <a:buClr>
                  <a:schemeClr val="bg1"/>
                </a:buClr>
                <a:buChar char="»"/>
                <a:defRPr sz="1269">
                  <a:solidFill>
                    <a:schemeClr val="bg1"/>
                  </a:solidFill>
                  <a:latin typeface="IBM Plex Sans Light" charset="0"/>
                </a:defRPr>
              </a:lvl6pPr>
              <a:lvl7pPr marL="1946291" indent="-129670" algn="l" rtl="0" eaLnBrk="1" fontAlgn="base" hangingPunct="1">
                <a:spcBef>
                  <a:spcPct val="20000"/>
                </a:spcBef>
                <a:spcAft>
                  <a:spcPct val="0"/>
                </a:spcAft>
                <a:buClr>
                  <a:schemeClr val="bg1"/>
                </a:buClr>
                <a:buChar char="»"/>
                <a:defRPr sz="1269">
                  <a:solidFill>
                    <a:schemeClr val="bg1"/>
                  </a:solidFill>
                  <a:latin typeface="IBM Plex Sans Light" charset="0"/>
                </a:defRPr>
              </a:lvl7pPr>
              <a:lvl8pPr marL="2308860" indent="-129670" algn="l" rtl="0" eaLnBrk="1" fontAlgn="base" hangingPunct="1">
                <a:spcBef>
                  <a:spcPct val="20000"/>
                </a:spcBef>
                <a:spcAft>
                  <a:spcPct val="0"/>
                </a:spcAft>
                <a:buClr>
                  <a:schemeClr val="bg1"/>
                </a:buClr>
                <a:buChar char="»"/>
                <a:defRPr sz="1269">
                  <a:solidFill>
                    <a:schemeClr val="bg1"/>
                  </a:solidFill>
                  <a:latin typeface="IBM Plex Sans Light" charset="0"/>
                </a:defRPr>
              </a:lvl8pPr>
              <a:lvl9pPr marL="2671430" indent="-129670" algn="l" rtl="0" eaLnBrk="1" fontAlgn="base" hangingPunct="1">
                <a:spcBef>
                  <a:spcPct val="20000"/>
                </a:spcBef>
                <a:spcAft>
                  <a:spcPct val="0"/>
                </a:spcAft>
                <a:buClr>
                  <a:schemeClr val="bg1"/>
                </a:buClr>
                <a:buChar char="»"/>
                <a:defRPr sz="1269">
                  <a:solidFill>
                    <a:schemeClr val="bg1"/>
                  </a:solidFill>
                  <a:latin typeface="IBM Plex Sans Light" charset="0"/>
                </a:defRPr>
              </a:lvl9pPr>
            </a:lstStyle>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sym typeface="Helvetica"/>
                </a:rPr>
                <a:t>Secure remote workers and consumers</a:t>
              </a:r>
              <a:endParaRPr kumimoji="0" lang="en-US" sz="1400" b="0" i="0" u="none" strike="noStrike" kern="0" cap="none" spc="0" normalizeH="0" baseline="0" noProof="0" dirty="0">
                <a:ln>
                  <a:noFill/>
                </a:ln>
                <a:solidFill>
                  <a:srgbClr val="000000">
                    <a:lumMod val="50000"/>
                    <a:lumOff val="50000"/>
                  </a:srgbClr>
                </a:solidFill>
                <a:effectLst/>
                <a:uLnTx/>
                <a:uFillTx/>
                <a:latin typeface="Arial" panose="020B0604020202020204" pitchFamily="34" charset="0"/>
                <a:cs typeface="Arial" panose="020B0604020202020204" pitchFamily="34" charset="0"/>
              </a:endParaRPr>
            </a:p>
          </p:txBody>
        </p:sp>
        <p:sp>
          <p:nvSpPr>
            <p:cNvPr id="13" name="Text Placeholder 14">
              <a:extLst>
                <a:ext uri="{FF2B5EF4-FFF2-40B4-BE49-F238E27FC236}">
                  <a16:creationId xmlns:a16="http://schemas.microsoft.com/office/drawing/2014/main" id="{6E54EA4F-8657-6644-AE5E-5105F768A3E3}"/>
                </a:ext>
              </a:extLst>
            </p:cNvPr>
            <p:cNvSpPr txBox="1">
              <a:spLocks/>
            </p:cNvSpPr>
            <p:nvPr/>
          </p:nvSpPr>
          <p:spPr>
            <a:xfrm>
              <a:off x="4661917" y="1454534"/>
              <a:ext cx="2006184" cy="900820"/>
            </a:xfrm>
            <a:prstGeom prst="rect">
              <a:avLst/>
            </a:prstGeom>
          </p:spPr>
          <p:txBody>
            <a:bodyPr/>
            <a:lstStyle>
              <a:lvl1pPr marL="0" indent="0" algn="l" rtl="0" eaLnBrk="1" fontAlgn="base" hangingPunct="1">
                <a:lnSpc>
                  <a:spcPct val="100000"/>
                </a:lnSpc>
                <a:spcBef>
                  <a:spcPts val="1100"/>
                </a:spcBef>
                <a:spcAft>
                  <a:spcPct val="0"/>
                </a:spcAft>
                <a:buClr>
                  <a:srgbClr val="001141"/>
                </a:buClr>
                <a:buSzPct val="90000"/>
                <a:buFont typeface="IBM Plex Sans Light" pitchFamily="2" charset="2"/>
                <a:buNone/>
                <a:defRPr sz="1400"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1pPr>
              <a:lvl2pPr marL="171452" indent="-173736" algn="l" rtl="0" eaLnBrk="1" fontAlgn="base" hangingPunct="1">
                <a:lnSpc>
                  <a:spcPct val="100000"/>
                </a:lnSpc>
                <a:spcBef>
                  <a:spcPts val="1100"/>
                </a:spcBef>
                <a:spcAft>
                  <a:spcPct val="0"/>
                </a:spcAft>
                <a:buClr>
                  <a:srgbClr val="001141"/>
                </a:buClr>
                <a:buSzPct val="100000"/>
                <a:buFont typeface="IBM Plex Sans Light" charset="-120"/>
                <a:buChar char="–"/>
                <a:tabLst/>
                <a:defRPr sz="1400"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2pPr>
              <a:lvl3pPr marL="342905" indent="-173736" algn="l" rtl="0" eaLnBrk="1" fontAlgn="base" hangingPunct="1">
                <a:lnSpc>
                  <a:spcPct val="100000"/>
                </a:lnSpc>
                <a:spcBef>
                  <a:spcPts val="1100"/>
                </a:spcBef>
                <a:spcAft>
                  <a:spcPct val="0"/>
                </a:spcAft>
                <a:buClr>
                  <a:srgbClr val="001141"/>
                </a:buClr>
                <a:buSzPct val="100000"/>
                <a:buFont typeface="IBM Plex Sans Light" panose="020B0604020202020204" pitchFamily="34" charset="0"/>
                <a:buChar char="•"/>
                <a:tabLst/>
                <a:defRPr sz="1400"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3pPr>
              <a:lvl4pPr marL="628658" indent="-173736" algn="l" rtl="0" eaLnBrk="1" fontAlgn="base" hangingPunct="1">
                <a:lnSpc>
                  <a:spcPct val="100000"/>
                </a:lnSpc>
                <a:spcBef>
                  <a:spcPts val="1100"/>
                </a:spcBef>
                <a:spcAft>
                  <a:spcPct val="0"/>
                </a:spcAft>
                <a:buClr>
                  <a:srgbClr val="001141"/>
                </a:buClr>
                <a:buSzPct val="100000"/>
                <a:buFont typeface="IBM Plex Sans Light" charset="-120"/>
                <a:buChar char="–"/>
                <a:tabLst/>
                <a:defRPr sz="1400" b="0" i="0" baseline="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4pPr>
              <a:lvl5pPr marL="803285" indent="-173736" algn="l" rtl="0" eaLnBrk="1" fontAlgn="base" hangingPunct="1">
                <a:lnSpc>
                  <a:spcPct val="100000"/>
                </a:lnSpc>
                <a:spcBef>
                  <a:spcPts val="1100"/>
                </a:spcBef>
                <a:spcAft>
                  <a:spcPct val="0"/>
                </a:spcAft>
                <a:buClr>
                  <a:srgbClr val="001141"/>
                </a:buClr>
                <a:buFont typeface="IBM Plex Sans Light" charset="-120"/>
                <a:buChar char="»"/>
                <a:tabLst/>
                <a:defRPr sz="1400"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5pPr>
              <a:lvl6pPr marL="1583721" indent="-129670" algn="l" rtl="0" eaLnBrk="1" fontAlgn="base" hangingPunct="1">
                <a:spcBef>
                  <a:spcPct val="20000"/>
                </a:spcBef>
                <a:spcAft>
                  <a:spcPct val="0"/>
                </a:spcAft>
                <a:buClr>
                  <a:schemeClr val="bg1"/>
                </a:buClr>
                <a:buChar char="»"/>
                <a:defRPr sz="1269">
                  <a:solidFill>
                    <a:schemeClr val="bg1"/>
                  </a:solidFill>
                  <a:latin typeface="IBM Plex Sans Light" charset="0"/>
                </a:defRPr>
              </a:lvl6pPr>
              <a:lvl7pPr marL="1946291" indent="-129670" algn="l" rtl="0" eaLnBrk="1" fontAlgn="base" hangingPunct="1">
                <a:spcBef>
                  <a:spcPct val="20000"/>
                </a:spcBef>
                <a:spcAft>
                  <a:spcPct val="0"/>
                </a:spcAft>
                <a:buClr>
                  <a:schemeClr val="bg1"/>
                </a:buClr>
                <a:buChar char="»"/>
                <a:defRPr sz="1269">
                  <a:solidFill>
                    <a:schemeClr val="bg1"/>
                  </a:solidFill>
                  <a:latin typeface="IBM Plex Sans Light" charset="0"/>
                </a:defRPr>
              </a:lvl7pPr>
              <a:lvl8pPr marL="2308860" indent="-129670" algn="l" rtl="0" eaLnBrk="1" fontAlgn="base" hangingPunct="1">
                <a:spcBef>
                  <a:spcPct val="20000"/>
                </a:spcBef>
                <a:spcAft>
                  <a:spcPct val="0"/>
                </a:spcAft>
                <a:buClr>
                  <a:schemeClr val="bg1"/>
                </a:buClr>
                <a:buChar char="»"/>
                <a:defRPr sz="1269">
                  <a:solidFill>
                    <a:schemeClr val="bg1"/>
                  </a:solidFill>
                  <a:latin typeface="IBM Plex Sans Light" charset="0"/>
                </a:defRPr>
              </a:lvl8pPr>
              <a:lvl9pPr marL="2671430" indent="-129670" algn="l" rtl="0" eaLnBrk="1" fontAlgn="base" hangingPunct="1">
                <a:spcBef>
                  <a:spcPct val="20000"/>
                </a:spcBef>
                <a:spcAft>
                  <a:spcPct val="0"/>
                </a:spcAft>
                <a:buClr>
                  <a:schemeClr val="bg1"/>
                </a:buClr>
                <a:buChar char="»"/>
                <a:defRPr sz="1269">
                  <a:solidFill>
                    <a:schemeClr val="bg1"/>
                  </a:solidFill>
                  <a:latin typeface="IBM Plex Sans Light" charset="0"/>
                </a:defRPr>
              </a:lvl9pPr>
            </a:lstStyle>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rPr>
                <a:t>Predict, prevent, and respond to modern threats</a:t>
              </a:r>
              <a:endParaRPr kumimoji="0" lang="en-US" sz="1400" b="0" i="0" u="none" strike="noStrike" kern="0" cap="none" spc="0" normalizeH="0" baseline="0" noProof="0" dirty="0">
                <a:ln>
                  <a:noFill/>
                </a:ln>
                <a:solidFill>
                  <a:srgbClr val="000000">
                    <a:lumMod val="50000"/>
                    <a:lumOff val="50000"/>
                  </a:srgbClr>
                </a:solidFill>
                <a:effectLst/>
                <a:uLnTx/>
                <a:uFillTx/>
                <a:latin typeface="Arial" panose="020B0604020202020204" pitchFamily="34" charset="0"/>
                <a:cs typeface="Arial" panose="020B0604020202020204" pitchFamily="34" charset="0"/>
              </a:endParaRPr>
            </a:p>
          </p:txBody>
        </p:sp>
        <p:sp>
          <p:nvSpPr>
            <p:cNvPr id="14" name="Text Placeholder 15">
              <a:extLst>
                <a:ext uri="{FF2B5EF4-FFF2-40B4-BE49-F238E27FC236}">
                  <a16:creationId xmlns:a16="http://schemas.microsoft.com/office/drawing/2014/main" id="{1E0E0F82-F0A4-E404-E4AA-68BDF8EA78B4}"/>
                </a:ext>
              </a:extLst>
            </p:cNvPr>
            <p:cNvSpPr txBox="1">
              <a:spLocks/>
            </p:cNvSpPr>
            <p:nvPr/>
          </p:nvSpPr>
          <p:spPr>
            <a:xfrm>
              <a:off x="6874035" y="1454533"/>
              <a:ext cx="2404918" cy="900820"/>
            </a:xfrm>
            <a:prstGeom prst="rect">
              <a:avLst/>
            </a:prstGeom>
          </p:spPr>
          <p:txBody>
            <a:bodyPr/>
            <a:lstStyle>
              <a:lvl1pPr marL="0" indent="0" algn="l" rtl="0" eaLnBrk="1" fontAlgn="base" hangingPunct="1">
                <a:lnSpc>
                  <a:spcPct val="100000"/>
                </a:lnSpc>
                <a:spcBef>
                  <a:spcPts val="1100"/>
                </a:spcBef>
                <a:spcAft>
                  <a:spcPct val="0"/>
                </a:spcAft>
                <a:buClr>
                  <a:srgbClr val="001141"/>
                </a:buClr>
                <a:buSzPct val="90000"/>
                <a:buFont typeface="IBM Plex Sans Light" pitchFamily="2" charset="2"/>
                <a:buNone/>
                <a:defRPr sz="1400"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1pPr>
              <a:lvl2pPr marL="171452" indent="-173736" algn="l" rtl="0" eaLnBrk="1" fontAlgn="base" hangingPunct="1">
                <a:lnSpc>
                  <a:spcPct val="100000"/>
                </a:lnSpc>
                <a:spcBef>
                  <a:spcPts val="1100"/>
                </a:spcBef>
                <a:spcAft>
                  <a:spcPct val="0"/>
                </a:spcAft>
                <a:buClr>
                  <a:srgbClr val="001141"/>
                </a:buClr>
                <a:buSzPct val="100000"/>
                <a:buFont typeface="IBM Plex Sans Light" charset="-120"/>
                <a:buChar char="–"/>
                <a:tabLst/>
                <a:defRPr sz="1400"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2pPr>
              <a:lvl3pPr marL="342905" indent="-173736" algn="l" rtl="0" eaLnBrk="1" fontAlgn="base" hangingPunct="1">
                <a:lnSpc>
                  <a:spcPct val="100000"/>
                </a:lnSpc>
                <a:spcBef>
                  <a:spcPts val="1100"/>
                </a:spcBef>
                <a:spcAft>
                  <a:spcPct val="0"/>
                </a:spcAft>
                <a:buClr>
                  <a:srgbClr val="001141"/>
                </a:buClr>
                <a:buSzPct val="100000"/>
                <a:buFont typeface="IBM Plex Sans Light" panose="020B0604020202020204" pitchFamily="34" charset="0"/>
                <a:buChar char="•"/>
                <a:tabLst/>
                <a:defRPr sz="1400"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3pPr>
              <a:lvl4pPr marL="628658" indent="-173736" algn="l" rtl="0" eaLnBrk="1" fontAlgn="base" hangingPunct="1">
                <a:lnSpc>
                  <a:spcPct val="100000"/>
                </a:lnSpc>
                <a:spcBef>
                  <a:spcPts val="1100"/>
                </a:spcBef>
                <a:spcAft>
                  <a:spcPct val="0"/>
                </a:spcAft>
                <a:buClr>
                  <a:srgbClr val="001141"/>
                </a:buClr>
                <a:buSzPct val="100000"/>
                <a:buFont typeface="IBM Plex Sans Light" charset="-120"/>
                <a:buChar char="–"/>
                <a:tabLst/>
                <a:defRPr sz="1400" b="0" i="0" baseline="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4pPr>
              <a:lvl5pPr marL="803285" indent="-173736" algn="l" rtl="0" eaLnBrk="1" fontAlgn="base" hangingPunct="1">
                <a:lnSpc>
                  <a:spcPct val="100000"/>
                </a:lnSpc>
                <a:spcBef>
                  <a:spcPts val="1100"/>
                </a:spcBef>
                <a:spcAft>
                  <a:spcPct val="0"/>
                </a:spcAft>
                <a:buClr>
                  <a:srgbClr val="001141"/>
                </a:buClr>
                <a:buFont typeface="IBM Plex Sans Light" charset="-120"/>
                <a:buChar char="»"/>
                <a:tabLst/>
                <a:defRPr sz="1400"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5pPr>
              <a:lvl6pPr marL="1583721" indent="-129670" algn="l" rtl="0" eaLnBrk="1" fontAlgn="base" hangingPunct="1">
                <a:spcBef>
                  <a:spcPct val="20000"/>
                </a:spcBef>
                <a:spcAft>
                  <a:spcPct val="0"/>
                </a:spcAft>
                <a:buClr>
                  <a:schemeClr val="bg1"/>
                </a:buClr>
                <a:buChar char="»"/>
                <a:defRPr sz="1269">
                  <a:solidFill>
                    <a:schemeClr val="bg1"/>
                  </a:solidFill>
                  <a:latin typeface="IBM Plex Sans Light" charset="0"/>
                </a:defRPr>
              </a:lvl6pPr>
              <a:lvl7pPr marL="1946291" indent="-129670" algn="l" rtl="0" eaLnBrk="1" fontAlgn="base" hangingPunct="1">
                <a:spcBef>
                  <a:spcPct val="20000"/>
                </a:spcBef>
                <a:spcAft>
                  <a:spcPct val="0"/>
                </a:spcAft>
                <a:buClr>
                  <a:schemeClr val="bg1"/>
                </a:buClr>
                <a:buChar char="»"/>
                <a:defRPr sz="1269">
                  <a:solidFill>
                    <a:schemeClr val="bg1"/>
                  </a:solidFill>
                  <a:latin typeface="IBM Plex Sans Light" charset="0"/>
                </a:defRPr>
              </a:lvl7pPr>
              <a:lvl8pPr marL="2308860" indent="-129670" algn="l" rtl="0" eaLnBrk="1" fontAlgn="base" hangingPunct="1">
                <a:spcBef>
                  <a:spcPct val="20000"/>
                </a:spcBef>
                <a:spcAft>
                  <a:spcPct val="0"/>
                </a:spcAft>
                <a:buClr>
                  <a:schemeClr val="bg1"/>
                </a:buClr>
                <a:buChar char="»"/>
                <a:defRPr sz="1269">
                  <a:solidFill>
                    <a:schemeClr val="bg1"/>
                  </a:solidFill>
                  <a:latin typeface="IBM Plex Sans Light" charset="0"/>
                </a:defRPr>
              </a:lvl8pPr>
              <a:lvl9pPr marL="2671430" indent="-129670" algn="l" rtl="0" eaLnBrk="1" fontAlgn="base" hangingPunct="1">
                <a:spcBef>
                  <a:spcPct val="20000"/>
                </a:spcBef>
                <a:spcAft>
                  <a:spcPct val="0"/>
                </a:spcAft>
                <a:buClr>
                  <a:schemeClr val="bg1"/>
                </a:buClr>
                <a:buChar char="»"/>
                <a:defRPr sz="1269">
                  <a:solidFill>
                    <a:schemeClr val="bg1"/>
                  </a:solidFill>
                  <a:latin typeface="IBM Plex Sans Light" charset="0"/>
                </a:defRPr>
              </a:lvl9pPr>
            </a:lstStyle>
            <a:p>
              <a:pPr marL="0" marR="0" lvl="0" indent="0" algn="l" defTabSz="914400" rtl="0" eaLnBrk="1" fontAlgn="auto" latinLnBrk="0" hangingPunct="1">
                <a:lnSpc>
                  <a:spcPct val="95000"/>
                </a:lnSpc>
                <a:spcBef>
                  <a:spcPts val="0"/>
                </a:spcBef>
                <a:spcAft>
                  <a:spcPts val="0"/>
                </a:spcAft>
                <a:buClrTx/>
                <a:buSzTx/>
                <a:buFont typeface="IBM Plex Sans Light" pitchFamily="2" charset="2"/>
                <a:buNone/>
                <a:tabLst/>
                <a:defRPr/>
              </a:pPr>
              <a:r>
                <a:rPr kumimoji="0" lang="en-US" sz="1400" b="0" i="0" u="none" strike="noStrike" kern="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rPr>
                <a:t>Improve the effectiveness </a:t>
              </a:r>
              <a:br>
                <a:rPr kumimoji="0" lang="en-US" sz="1400" b="0" i="0" u="none" strike="noStrike" kern="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rPr>
              </a:br>
              <a:r>
                <a:rPr kumimoji="0" lang="en-US" sz="1400" b="0" i="0" u="none" strike="noStrike" kern="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rPr>
                <a:t>of security programs</a:t>
              </a:r>
            </a:p>
          </p:txBody>
        </p:sp>
      </p:grpSp>
      <p:grpSp>
        <p:nvGrpSpPr>
          <p:cNvPr id="82" name="Group 81">
            <a:extLst>
              <a:ext uri="{FF2B5EF4-FFF2-40B4-BE49-F238E27FC236}">
                <a16:creationId xmlns:a16="http://schemas.microsoft.com/office/drawing/2014/main" id="{98C6445E-0B13-CE8C-F1D5-CD0CB52F16A1}"/>
              </a:ext>
            </a:extLst>
          </p:cNvPr>
          <p:cNvGrpSpPr/>
          <p:nvPr/>
        </p:nvGrpSpPr>
        <p:grpSpPr>
          <a:xfrm>
            <a:off x="-6351" y="1793650"/>
            <a:ext cx="8729099" cy="1578052"/>
            <a:chOff x="-6351" y="1431240"/>
            <a:chExt cx="8729099" cy="1578052"/>
          </a:xfrm>
        </p:grpSpPr>
        <p:pic>
          <p:nvPicPr>
            <p:cNvPr id="65" name="Picture 64" descr="A picture containing drawing, light&#10;&#10;Description automatically generated">
              <a:extLst>
                <a:ext uri="{FF2B5EF4-FFF2-40B4-BE49-F238E27FC236}">
                  <a16:creationId xmlns:a16="http://schemas.microsoft.com/office/drawing/2014/main" id="{D76B24E6-BE02-C34E-BA5F-A1B32774D389}"/>
                </a:ext>
              </a:extLst>
            </p:cNvPr>
            <p:cNvPicPr>
              <a:picLocks noChangeAspect="1"/>
            </p:cNvPicPr>
            <p:nvPr/>
          </p:nvPicPr>
          <p:blipFill>
            <a:blip r:embed="rId3"/>
            <a:stretch>
              <a:fillRect/>
            </a:stretch>
          </p:blipFill>
          <p:spPr>
            <a:xfrm>
              <a:off x="-6351" y="1546252"/>
              <a:ext cx="1201783" cy="1463040"/>
            </a:xfrm>
            <a:prstGeom prst="rect">
              <a:avLst/>
            </a:prstGeom>
          </p:spPr>
        </p:pic>
        <p:sp>
          <p:nvSpPr>
            <p:cNvPr id="72" name="Solutions">
              <a:extLst>
                <a:ext uri="{FF2B5EF4-FFF2-40B4-BE49-F238E27FC236}">
                  <a16:creationId xmlns:a16="http://schemas.microsoft.com/office/drawing/2014/main" id="{C4EC2871-C1CA-6C42-9A03-D89B7F557511}"/>
                </a:ext>
              </a:extLst>
            </p:cNvPr>
            <p:cNvSpPr/>
            <p:nvPr/>
          </p:nvSpPr>
          <p:spPr>
            <a:xfrm>
              <a:off x="177662" y="1431240"/>
              <a:ext cx="1566078" cy="338554"/>
            </a:xfrm>
            <a:prstGeom prst="rect">
              <a:avLst/>
            </a:prstGeom>
          </p:spPr>
          <p:txBody>
            <a:bodyPr wrap="square" lIns="0">
              <a:spAutoFit/>
            </a:bodyPr>
            <a:lstStyle/>
            <a:p>
              <a:pPr marL="0" marR="0" lvl="0" indent="0" algn="l" defTabSz="685983" rtl="0" eaLnBrk="1" fontAlgn="auto" latinLnBrk="0" hangingPunct="1">
                <a:lnSpc>
                  <a:spcPct val="100000"/>
                </a:lnSpc>
                <a:spcBef>
                  <a:spcPts val="600"/>
                </a:spcBef>
                <a:spcAft>
                  <a:spcPts val="0"/>
                </a:spcAft>
                <a:buClrTx/>
                <a:buSzTx/>
                <a:buFontTx/>
                <a:buNone/>
                <a:tabLst/>
                <a:defRPr/>
              </a:pPr>
              <a:r>
                <a:rPr kumimoji="0" lang="en-US" sz="1600" b="0" i="0" u="none" strike="noStrike" kern="0" cap="none" spc="0" normalizeH="0" baseline="0" noProof="0" dirty="0">
                  <a:ln>
                    <a:noFill/>
                  </a:ln>
                  <a:solidFill>
                    <a:srgbClr val="0F62FE"/>
                  </a:solidFill>
                  <a:effectLst/>
                  <a:uLnTx/>
                  <a:uFillTx/>
                  <a:latin typeface="Arial" panose="020B0604020202020204" pitchFamily="34" charset="0"/>
                  <a:ea typeface="MS PGothic" pitchFamily="34" charset="-128"/>
                  <a:cs typeface="Arial" panose="020B0604020202020204" pitchFamily="34" charset="0"/>
                </a:rPr>
                <a:t>IBM Solutions</a:t>
              </a:r>
            </a:p>
          </p:txBody>
        </p:sp>
        <p:sp>
          <p:nvSpPr>
            <p:cNvPr id="25" name="Text Placeholder 12">
              <a:extLst>
                <a:ext uri="{FF2B5EF4-FFF2-40B4-BE49-F238E27FC236}">
                  <a16:creationId xmlns:a16="http://schemas.microsoft.com/office/drawing/2014/main" id="{5E9413ED-D84C-283A-CE85-8620A9B09675}"/>
                </a:ext>
              </a:extLst>
            </p:cNvPr>
            <p:cNvSpPr txBox="1">
              <a:spLocks/>
            </p:cNvSpPr>
            <p:nvPr/>
          </p:nvSpPr>
          <p:spPr>
            <a:xfrm>
              <a:off x="2167809" y="1458219"/>
              <a:ext cx="1818121" cy="900820"/>
            </a:xfrm>
            <a:prstGeom prst="rect">
              <a:avLst/>
            </a:prstGeom>
          </p:spPr>
          <p:txBody>
            <a:bodyPr/>
            <a:lstStyle>
              <a:lvl1pPr marL="0" indent="0" algn="l" rtl="0" eaLnBrk="1" fontAlgn="base" hangingPunct="1">
                <a:lnSpc>
                  <a:spcPct val="100000"/>
                </a:lnSpc>
                <a:spcBef>
                  <a:spcPts val="1100"/>
                </a:spcBef>
                <a:spcAft>
                  <a:spcPct val="0"/>
                </a:spcAft>
                <a:buClr>
                  <a:srgbClr val="001141"/>
                </a:buClr>
                <a:buSzPct val="90000"/>
                <a:buFont typeface="IBM Plex Sans Light" pitchFamily="2" charset="2"/>
                <a:buNone/>
                <a:defRPr sz="1400"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1pPr>
              <a:lvl2pPr marL="171452" indent="-173736" algn="l" rtl="0" eaLnBrk="1" fontAlgn="base" hangingPunct="1">
                <a:lnSpc>
                  <a:spcPct val="100000"/>
                </a:lnSpc>
                <a:spcBef>
                  <a:spcPts val="1100"/>
                </a:spcBef>
                <a:spcAft>
                  <a:spcPct val="0"/>
                </a:spcAft>
                <a:buClr>
                  <a:srgbClr val="001141"/>
                </a:buClr>
                <a:buSzPct val="100000"/>
                <a:buFont typeface="IBM Plex Sans Light" charset="-120"/>
                <a:buChar char="–"/>
                <a:tabLst/>
                <a:defRPr sz="1400"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2pPr>
              <a:lvl3pPr marL="342905" indent="-173736" algn="l" rtl="0" eaLnBrk="1" fontAlgn="base" hangingPunct="1">
                <a:lnSpc>
                  <a:spcPct val="100000"/>
                </a:lnSpc>
                <a:spcBef>
                  <a:spcPts val="1100"/>
                </a:spcBef>
                <a:spcAft>
                  <a:spcPct val="0"/>
                </a:spcAft>
                <a:buClr>
                  <a:srgbClr val="001141"/>
                </a:buClr>
                <a:buSzPct val="100000"/>
                <a:buFont typeface="IBM Plex Sans Light" panose="020B0604020202020204" pitchFamily="34" charset="0"/>
                <a:buChar char="•"/>
                <a:tabLst/>
                <a:defRPr sz="1400"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3pPr>
              <a:lvl4pPr marL="628658" indent="-173736" algn="l" rtl="0" eaLnBrk="1" fontAlgn="base" hangingPunct="1">
                <a:lnSpc>
                  <a:spcPct val="100000"/>
                </a:lnSpc>
                <a:spcBef>
                  <a:spcPts val="1100"/>
                </a:spcBef>
                <a:spcAft>
                  <a:spcPct val="0"/>
                </a:spcAft>
                <a:buClr>
                  <a:srgbClr val="001141"/>
                </a:buClr>
                <a:buSzPct val="100000"/>
                <a:buFont typeface="IBM Plex Sans Light" charset="-120"/>
                <a:buChar char="–"/>
                <a:tabLst/>
                <a:defRPr sz="1400" b="0" i="0" baseline="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4pPr>
              <a:lvl5pPr marL="803285" indent="-173736" algn="l" rtl="0" eaLnBrk="1" fontAlgn="base" hangingPunct="1">
                <a:lnSpc>
                  <a:spcPct val="100000"/>
                </a:lnSpc>
                <a:spcBef>
                  <a:spcPts val="1100"/>
                </a:spcBef>
                <a:spcAft>
                  <a:spcPct val="0"/>
                </a:spcAft>
                <a:buClr>
                  <a:srgbClr val="001141"/>
                </a:buClr>
                <a:buFont typeface="IBM Plex Sans Light" charset="-120"/>
                <a:buChar char="»"/>
                <a:tabLst/>
                <a:defRPr sz="1400"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5pPr>
              <a:lvl6pPr marL="1583721" indent="-129670" algn="l" rtl="0" eaLnBrk="1" fontAlgn="base" hangingPunct="1">
                <a:spcBef>
                  <a:spcPct val="20000"/>
                </a:spcBef>
                <a:spcAft>
                  <a:spcPct val="0"/>
                </a:spcAft>
                <a:buClr>
                  <a:schemeClr val="bg1"/>
                </a:buClr>
                <a:buChar char="»"/>
                <a:defRPr sz="1269">
                  <a:solidFill>
                    <a:schemeClr val="bg1"/>
                  </a:solidFill>
                  <a:latin typeface="IBM Plex Sans Light" charset="0"/>
                </a:defRPr>
              </a:lvl6pPr>
              <a:lvl7pPr marL="1946291" indent="-129670" algn="l" rtl="0" eaLnBrk="1" fontAlgn="base" hangingPunct="1">
                <a:spcBef>
                  <a:spcPct val="20000"/>
                </a:spcBef>
                <a:spcAft>
                  <a:spcPct val="0"/>
                </a:spcAft>
                <a:buClr>
                  <a:schemeClr val="bg1"/>
                </a:buClr>
                <a:buChar char="»"/>
                <a:defRPr sz="1269">
                  <a:solidFill>
                    <a:schemeClr val="bg1"/>
                  </a:solidFill>
                  <a:latin typeface="IBM Plex Sans Light" charset="0"/>
                </a:defRPr>
              </a:lvl7pPr>
              <a:lvl8pPr marL="2308860" indent="-129670" algn="l" rtl="0" eaLnBrk="1" fontAlgn="base" hangingPunct="1">
                <a:spcBef>
                  <a:spcPct val="20000"/>
                </a:spcBef>
                <a:spcAft>
                  <a:spcPct val="0"/>
                </a:spcAft>
                <a:buClr>
                  <a:schemeClr val="bg1"/>
                </a:buClr>
                <a:buChar char="»"/>
                <a:defRPr sz="1269">
                  <a:solidFill>
                    <a:schemeClr val="bg1"/>
                  </a:solidFill>
                  <a:latin typeface="IBM Plex Sans Light" charset="0"/>
                </a:defRPr>
              </a:lvl8pPr>
              <a:lvl9pPr marL="2671430" indent="-129670" algn="l" rtl="0" eaLnBrk="1" fontAlgn="base" hangingPunct="1">
                <a:spcBef>
                  <a:spcPct val="20000"/>
                </a:spcBef>
                <a:spcAft>
                  <a:spcPct val="0"/>
                </a:spcAft>
                <a:buClr>
                  <a:schemeClr val="bg1"/>
                </a:buClr>
                <a:buChar char="»"/>
                <a:defRPr sz="1269">
                  <a:solidFill>
                    <a:schemeClr val="bg1"/>
                  </a:solidFill>
                  <a:latin typeface="IBM Plex Sans Light" charset="0"/>
                </a:defRPr>
              </a:lvl9pPr>
            </a:lstStyle>
            <a:p>
              <a:pPr marL="0" marR="0" lvl="0" indent="0" algn="l" defTabSz="685983" rtl="0" eaLnBrk="1" fontAlgn="base" latinLnBrk="0" hangingPunct="1">
                <a:lnSpc>
                  <a:spcPct val="100000"/>
                </a:lnSpc>
                <a:spcBef>
                  <a:spcPts val="600"/>
                </a:spcBef>
                <a:spcAft>
                  <a:spcPts val="0"/>
                </a:spcAft>
                <a:buClr>
                  <a:srgbClr val="001141"/>
                </a:buClr>
                <a:buSzPct val="90000"/>
                <a:buFont typeface="IBM Plex Sans Light" pitchFamily="2" charset="2"/>
                <a:buNone/>
                <a:tabLst/>
                <a:defRPr/>
              </a:pPr>
              <a:r>
                <a:rPr kumimoji="0" lang="en-US" sz="1000" b="0" i="0" u="none" strike="noStrike" kern="1200" cap="none" spc="0" normalizeH="0" baseline="0" noProof="0" dirty="0">
                  <a:ln>
                    <a:noFill/>
                  </a:ln>
                  <a:solidFill>
                    <a:srgbClr val="0F62FE"/>
                  </a:solidFill>
                  <a:effectLst/>
                  <a:uLnTx/>
                  <a:uFillTx/>
                  <a:latin typeface="Arial" panose="020B0604020202020204" pitchFamily="34" charset="0"/>
                  <a:cs typeface="Arial" panose="020B0604020202020204" pitchFamily="34" charset="0"/>
                </a:rPr>
                <a:t>IBM Security Guardium</a:t>
              </a:r>
            </a:p>
            <a:p>
              <a:pPr marL="0" marR="0" lvl="0" indent="0" algn="l" defTabSz="685983" rtl="0" eaLnBrk="1" fontAlgn="base" latinLnBrk="0" hangingPunct="1">
                <a:lnSpc>
                  <a:spcPct val="100000"/>
                </a:lnSpc>
                <a:spcBef>
                  <a:spcPts val="600"/>
                </a:spcBef>
                <a:spcAft>
                  <a:spcPts val="0"/>
                </a:spcAft>
                <a:buClr>
                  <a:srgbClr val="001141"/>
                </a:buClr>
                <a:buSzPct val="90000"/>
                <a:buFont typeface="IBM Plex Sans Light" pitchFamily="2" charset="2"/>
                <a:buNone/>
                <a:tabLst/>
                <a:defRPr/>
              </a:pPr>
              <a:r>
                <a:rPr kumimoji="0" lang="en-US" sz="1000" b="0" i="0" u="none" strike="noStrike" kern="1200" cap="none" spc="0" normalizeH="0" baseline="0" noProof="0" dirty="0">
                  <a:ln>
                    <a:noFill/>
                  </a:ln>
                  <a:solidFill>
                    <a:srgbClr val="0F62FE"/>
                  </a:solidFill>
                  <a:effectLst/>
                  <a:uLnTx/>
                  <a:uFillTx/>
                  <a:latin typeface="Arial" panose="020B0604020202020204" pitchFamily="34" charset="0"/>
                  <a:cs typeface="Arial" panose="020B0604020202020204" pitchFamily="34" charset="0"/>
                </a:rPr>
                <a:t>IBM Data and Application Security Services</a:t>
              </a:r>
              <a:endParaRPr kumimoji="0" lang="en-US" sz="1000" b="0" i="0" u="none" strike="sngStrike" kern="1200" cap="none" spc="0" normalizeH="0" baseline="0" noProof="0" dirty="0">
                <a:ln>
                  <a:noFill/>
                </a:ln>
                <a:solidFill>
                  <a:srgbClr val="0F62FE"/>
                </a:solidFill>
                <a:effectLst/>
                <a:uLnTx/>
                <a:uFillTx/>
                <a:latin typeface="Arial" panose="020B0604020202020204" pitchFamily="34" charset="0"/>
                <a:cs typeface="Arial" panose="020B0604020202020204" pitchFamily="34" charset="0"/>
              </a:endParaRPr>
            </a:p>
          </p:txBody>
        </p:sp>
        <p:sp>
          <p:nvSpPr>
            <p:cNvPr id="26" name="Text Placeholder 13">
              <a:extLst>
                <a:ext uri="{FF2B5EF4-FFF2-40B4-BE49-F238E27FC236}">
                  <a16:creationId xmlns:a16="http://schemas.microsoft.com/office/drawing/2014/main" id="{534B5566-31B3-27A3-9639-660E8B1392FE}"/>
                </a:ext>
              </a:extLst>
            </p:cNvPr>
            <p:cNvSpPr txBox="1">
              <a:spLocks/>
            </p:cNvSpPr>
            <p:nvPr/>
          </p:nvSpPr>
          <p:spPr>
            <a:xfrm>
              <a:off x="3904020" y="1458219"/>
              <a:ext cx="1645381" cy="900820"/>
            </a:xfrm>
            <a:prstGeom prst="rect">
              <a:avLst/>
            </a:prstGeom>
          </p:spPr>
          <p:txBody>
            <a:bodyPr/>
            <a:lstStyle>
              <a:lvl1pPr marL="0" indent="0" algn="l" rtl="0" eaLnBrk="1" fontAlgn="base" hangingPunct="1">
                <a:lnSpc>
                  <a:spcPct val="100000"/>
                </a:lnSpc>
                <a:spcBef>
                  <a:spcPts val="1100"/>
                </a:spcBef>
                <a:spcAft>
                  <a:spcPct val="0"/>
                </a:spcAft>
                <a:buClr>
                  <a:srgbClr val="001141"/>
                </a:buClr>
                <a:buSzPct val="90000"/>
                <a:buFont typeface="IBM Plex Sans Light" pitchFamily="2" charset="2"/>
                <a:buNone/>
                <a:defRPr sz="1400"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1pPr>
              <a:lvl2pPr marL="171452" indent="-173736" algn="l" rtl="0" eaLnBrk="1" fontAlgn="base" hangingPunct="1">
                <a:lnSpc>
                  <a:spcPct val="100000"/>
                </a:lnSpc>
                <a:spcBef>
                  <a:spcPts val="1100"/>
                </a:spcBef>
                <a:spcAft>
                  <a:spcPct val="0"/>
                </a:spcAft>
                <a:buClr>
                  <a:srgbClr val="001141"/>
                </a:buClr>
                <a:buSzPct val="100000"/>
                <a:buFont typeface="IBM Plex Sans Light" charset="-120"/>
                <a:buChar char="–"/>
                <a:tabLst/>
                <a:defRPr sz="1400"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2pPr>
              <a:lvl3pPr marL="342905" indent="-173736" algn="l" rtl="0" eaLnBrk="1" fontAlgn="base" hangingPunct="1">
                <a:lnSpc>
                  <a:spcPct val="100000"/>
                </a:lnSpc>
                <a:spcBef>
                  <a:spcPts val="1100"/>
                </a:spcBef>
                <a:spcAft>
                  <a:spcPct val="0"/>
                </a:spcAft>
                <a:buClr>
                  <a:srgbClr val="001141"/>
                </a:buClr>
                <a:buSzPct val="100000"/>
                <a:buFont typeface="IBM Plex Sans Light" panose="020B0604020202020204" pitchFamily="34" charset="0"/>
                <a:buChar char="•"/>
                <a:tabLst/>
                <a:defRPr sz="1400"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3pPr>
              <a:lvl4pPr marL="628658" indent="-173736" algn="l" rtl="0" eaLnBrk="1" fontAlgn="base" hangingPunct="1">
                <a:lnSpc>
                  <a:spcPct val="100000"/>
                </a:lnSpc>
                <a:spcBef>
                  <a:spcPts val="1100"/>
                </a:spcBef>
                <a:spcAft>
                  <a:spcPct val="0"/>
                </a:spcAft>
                <a:buClr>
                  <a:srgbClr val="001141"/>
                </a:buClr>
                <a:buSzPct val="100000"/>
                <a:buFont typeface="IBM Plex Sans Light" charset="-120"/>
                <a:buChar char="–"/>
                <a:tabLst/>
                <a:defRPr sz="1400" b="0" i="0" baseline="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4pPr>
              <a:lvl5pPr marL="803285" indent="-173736" algn="l" rtl="0" eaLnBrk="1" fontAlgn="base" hangingPunct="1">
                <a:lnSpc>
                  <a:spcPct val="100000"/>
                </a:lnSpc>
                <a:spcBef>
                  <a:spcPts val="1100"/>
                </a:spcBef>
                <a:spcAft>
                  <a:spcPct val="0"/>
                </a:spcAft>
                <a:buClr>
                  <a:srgbClr val="001141"/>
                </a:buClr>
                <a:buFont typeface="IBM Plex Sans Light" charset="-120"/>
                <a:buChar char="»"/>
                <a:tabLst/>
                <a:defRPr sz="1400"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5pPr>
              <a:lvl6pPr marL="1583721" indent="-129670" algn="l" rtl="0" eaLnBrk="1" fontAlgn="base" hangingPunct="1">
                <a:spcBef>
                  <a:spcPct val="20000"/>
                </a:spcBef>
                <a:spcAft>
                  <a:spcPct val="0"/>
                </a:spcAft>
                <a:buClr>
                  <a:schemeClr val="bg1"/>
                </a:buClr>
                <a:buChar char="»"/>
                <a:defRPr sz="1269">
                  <a:solidFill>
                    <a:schemeClr val="bg1"/>
                  </a:solidFill>
                  <a:latin typeface="IBM Plex Sans Light" charset="0"/>
                </a:defRPr>
              </a:lvl6pPr>
              <a:lvl7pPr marL="1946291" indent="-129670" algn="l" rtl="0" eaLnBrk="1" fontAlgn="base" hangingPunct="1">
                <a:spcBef>
                  <a:spcPct val="20000"/>
                </a:spcBef>
                <a:spcAft>
                  <a:spcPct val="0"/>
                </a:spcAft>
                <a:buClr>
                  <a:schemeClr val="bg1"/>
                </a:buClr>
                <a:buChar char="»"/>
                <a:defRPr sz="1269">
                  <a:solidFill>
                    <a:schemeClr val="bg1"/>
                  </a:solidFill>
                  <a:latin typeface="IBM Plex Sans Light" charset="0"/>
                </a:defRPr>
              </a:lvl7pPr>
              <a:lvl8pPr marL="2308860" indent="-129670" algn="l" rtl="0" eaLnBrk="1" fontAlgn="base" hangingPunct="1">
                <a:spcBef>
                  <a:spcPct val="20000"/>
                </a:spcBef>
                <a:spcAft>
                  <a:spcPct val="0"/>
                </a:spcAft>
                <a:buClr>
                  <a:schemeClr val="bg1"/>
                </a:buClr>
                <a:buChar char="»"/>
                <a:defRPr sz="1269">
                  <a:solidFill>
                    <a:schemeClr val="bg1"/>
                  </a:solidFill>
                  <a:latin typeface="IBM Plex Sans Light" charset="0"/>
                </a:defRPr>
              </a:lvl8pPr>
              <a:lvl9pPr marL="2671430" indent="-129670" algn="l" rtl="0" eaLnBrk="1" fontAlgn="base" hangingPunct="1">
                <a:spcBef>
                  <a:spcPct val="20000"/>
                </a:spcBef>
                <a:spcAft>
                  <a:spcPct val="0"/>
                </a:spcAft>
                <a:buClr>
                  <a:schemeClr val="bg1"/>
                </a:buClr>
                <a:buChar char="»"/>
                <a:defRPr sz="1269">
                  <a:solidFill>
                    <a:schemeClr val="bg1"/>
                  </a:solidFill>
                  <a:latin typeface="IBM Plex Sans Light" charset="0"/>
                </a:defRPr>
              </a:lvl9pPr>
            </a:lstStyle>
            <a:p>
              <a:pPr marL="0" marR="0" lvl="0" indent="0" algn="l" defTabSz="685983" rtl="0" eaLnBrk="1" fontAlgn="auto" latinLnBrk="0" hangingPunct="1">
                <a:lnSpc>
                  <a:spcPct val="100000"/>
                </a:lnSpc>
                <a:spcBef>
                  <a:spcPts val="600"/>
                </a:spcBef>
                <a:spcAft>
                  <a:spcPts val="0"/>
                </a:spcAft>
                <a:buClrTx/>
                <a:buSzTx/>
                <a:buFontTx/>
                <a:buNone/>
                <a:tabLst/>
                <a:defRPr/>
              </a:pPr>
              <a:r>
                <a:rPr kumimoji="0" lang="en-US" sz="1000" b="0" i="0" u="none" strike="noStrike" kern="1200" cap="none" spc="0" normalizeH="0" baseline="0" noProof="0" dirty="0">
                  <a:ln>
                    <a:noFill/>
                  </a:ln>
                  <a:solidFill>
                    <a:srgbClr val="0F62FE"/>
                  </a:solidFill>
                  <a:effectLst/>
                  <a:uLnTx/>
                  <a:uFillTx/>
                  <a:latin typeface="Arial" panose="020B0604020202020204" pitchFamily="34" charset="0"/>
                  <a:cs typeface="Arial" panose="020B0604020202020204" pitchFamily="34" charset="0"/>
                </a:rPr>
                <a:t>IBM Security Verify</a:t>
              </a:r>
            </a:p>
            <a:p>
              <a:pPr marL="0" marR="0" lvl="0" indent="0" algn="l" defTabSz="685983" rtl="0" eaLnBrk="1" fontAlgn="auto" latinLnBrk="0" hangingPunct="1">
                <a:lnSpc>
                  <a:spcPct val="100000"/>
                </a:lnSpc>
                <a:spcBef>
                  <a:spcPts val="600"/>
                </a:spcBef>
                <a:spcAft>
                  <a:spcPts val="0"/>
                </a:spcAft>
                <a:buClrTx/>
                <a:buSzTx/>
                <a:buFontTx/>
                <a:buNone/>
                <a:tabLst/>
                <a:defRPr/>
              </a:pPr>
              <a:r>
                <a:rPr kumimoji="0" lang="en-US" sz="1000" b="0" i="0" u="none" strike="noStrike" kern="1200" cap="none" spc="0" normalizeH="0" baseline="0" noProof="0" dirty="0">
                  <a:ln>
                    <a:noFill/>
                  </a:ln>
                  <a:solidFill>
                    <a:srgbClr val="0F62FE"/>
                  </a:solidFill>
                  <a:effectLst/>
                  <a:uLnTx/>
                  <a:uFillTx/>
                  <a:latin typeface="Arial" panose="020B0604020202020204" pitchFamily="34" charset="0"/>
                  <a:cs typeface="Arial" panose="020B0604020202020204" pitchFamily="34" charset="0"/>
                </a:rPr>
                <a:t>IBM Security IAM Services</a:t>
              </a:r>
            </a:p>
            <a:p>
              <a:pPr marL="0" marR="0" lvl="0" indent="0" algn="l" defTabSz="685983" rtl="0" eaLnBrk="1" fontAlgn="auto" latinLnBrk="0" hangingPunct="1">
                <a:lnSpc>
                  <a:spcPct val="100000"/>
                </a:lnSpc>
                <a:spcBef>
                  <a:spcPts val="600"/>
                </a:spcBef>
                <a:spcAft>
                  <a:spcPts val="0"/>
                </a:spcAft>
                <a:buClrTx/>
                <a:buSzTx/>
                <a:buFontTx/>
                <a:buNone/>
                <a:tabLst/>
                <a:defRPr/>
              </a:pPr>
              <a:r>
                <a:rPr kumimoji="0" lang="en-US" sz="1000" b="0" i="0" u="none" strike="noStrike" kern="1200" cap="none" spc="0" normalizeH="0" baseline="0" noProof="0" dirty="0">
                  <a:ln>
                    <a:noFill/>
                  </a:ln>
                  <a:solidFill>
                    <a:srgbClr val="0F62FE"/>
                  </a:solidFill>
                  <a:effectLst/>
                  <a:uLnTx/>
                  <a:uFillTx/>
                  <a:latin typeface="Arial" panose="020B0604020202020204" pitchFamily="34" charset="0"/>
                  <a:cs typeface="Arial" panose="020B0604020202020204" pitchFamily="34" charset="0"/>
                </a:rPr>
                <a:t>IBM Security MaaS360 </a:t>
              </a:r>
            </a:p>
            <a:p>
              <a:pPr marL="0" marR="0" lvl="0" indent="0" algn="l" defTabSz="685983" rtl="0" eaLnBrk="1" fontAlgn="auto" latinLnBrk="0" hangingPunct="1">
                <a:lnSpc>
                  <a:spcPct val="100000"/>
                </a:lnSpc>
                <a:spcBef>
                  <a:spcPts val="600"/>
                </a:spcBef>
                <a:spcAft>
                  <a:spcPts val="0"/>
                </a:spcAft>
                <a:buClrTx/>
                <a:buSzTx/>
                <a:buFontTx/>
                <a:buNone/>
                <a:tabLst/>
                <a:defRPr/>
              </a:pPr>
              <a:r>
                <a:rPr kumimoji="0" lang="en-US" sz="1000" b="0" i="0" u="none" strike="noStrike" kern="1200" cap="none" spc="0" normalizeH="0" baseline="0" noProof="0" dirty="0">
                  <a:ln>
                    <a:noFill/>
                  </a:ln>
                  <a:solidFill>
                    <a:srgbClr val="0F62FE"/>
                  </a:solidFill>
                  <a:effectLst/>
                  <a:uLnTx/>
                  <a:uFillTx/>
                  <a:latin typeface="Arial" panose="020B0604020202020204" pitchFamily="34" charset="0"/>
                  <a:cs typeface="Arial" panose="020B0604020202020204" pitchFamily="34" charset="0"/>
                </a:rPr>
                <a:t>IBM SASE Services</a:t>
              </a:r>
              <a:br>
                <a:rPr kumimoji="0" lang="en-US" sz="1000" b="0" i="0" u="none" strike="noStrike" kern="1200" cap="none" spc="0" normalizeH="0" baseline="0" noProof="0" dirty="0">
                  <a:ln>
                    <a:noFill/>
                  </a:ln>
                  <a:solidFill>
                    <a:srgbClr val="0F62FE"/>
                  </a:solidFill>
                  <a:effectLst/>
                  <a:uLnTx/>
                  <a:uFillTx/>
                  <a:latin typeface="Arial" panose="020B0604020202020204" pitchFamily="34" charset="0"/>
                  <a:cs typeface="Arial" panose="020B0604020202020204" pitchFamily="34" charset="0"/>
                </a:rPr>
              </a:br>
              <a:r>
                <a:rPr kumimoji="0" lang="en-US" sz="800" b="0" i="1" u="none" strike="noStrike" kern="1200" cap="none" spc="0" normalizeH="0" baseline="0" noProof="0" dirty="0">
                  <a:ln>
                    <a:noFill/>
                  </a:ln>
                  <a:solidFill>
                    <a:srgbClr val="0F62FE"/>
                  </a:solidFill>
                  <a:effectLst/>
                  <a:uLnTx/>
                  <a:uFillTx/>
                  <a:latin typeface="Arial" panose="020B0604020202020204" pitchFamily="34" charset="0"/>
                  <a:cs typeface="Arial" panose="020B0604020202020204" pitchFamily="34" charset="0"/>
                </a:rPr>
                <a:t>Powered by IBM Technology Alliances</a:t>
              </a:r>
            </a:p>
            <a:p>
              <a:pPr marL="0" marR="0" lvl="0" indent="0" algn="l" defTabSz="685983" rtl="0" eaLnBrk="1" fontAlgn="auto" latinLnBrk="0" hangingPunct="1">
                <a:lnSpc>
                  <a:spcPct val="100000"/>
                </a:lnSpc>
                <a:spcBef>
                  <a:spcPts val="600"/>
                </a:spcBef>
                <a:spcAft>
                  <a:spcPts val="0"/>
                </a:spcAft>
                <a:buClrTx/>
                <a:buSzTx/>
                <a:buFont typeface="IBM Plex Sans Light" pitchFamily="2" charset="2"/>
                <a:buNone/>
                <a:tabLst/>
                <a:defRPr/>
              </a:pPr>
              <a:r>
                <a:rPr kumimoji="0" lang="en-US" sz="1000" b="0" i="0" u="none" strike="noStrike" kern="0" cap="none" spc="0" normalizeH="0" baseline="0" noProof="0" dirty="0">
                  <a:ln>
                    <a:noFill/>
                  </a:ln>
                  <a:solidFill>
                    <a:srgbClr val="0F62FE"/>
                  </a:solidFill>
                  <a:effectLst/>
                  <a:uLnTx/>
                  <a:uFillTx/>
                  <a:latin typeface="Arial" panose="020B0604020202020204" pitchFamily="34" charset="0"/>
                  <a:cs typeface="Arial" panose="020B0604020202020204" pitchFamily="34" charset="0"/>
                </a:rPr>
                <a:t>IBM Zero Trust Acceleration Services</a:t>
              </a:r>
            </a:p>
          </p:txBody>
        </p:sp>
        <p:sp>
          <p:nvSpPr>
            <p:cNvPr id="27" name="Text Placeholder 14">
              <a:extLst>
                <a:ext uri="{FF2B5EF4-FFF2-40B4-BE49-F238E27FC236}">
                  <a16:creationId xmlns:a16="http://schemas.microsoft.com/office/drawing/2014/main" id="{3ACACD60-892D-38AB-20BA-86E1C40931A5}"/>
                </a:ext>
              </a:extLst>
            </p:cNvPr>
            <p:cNvSpPr txBox="1">
              <a:spLocks/>
            </p:cNvSpPr>
            <p:nvPr/>
          </p:nvSpPr>
          <p:spPr>
            <a:xfrm>
              <a:off x="5549401" y="1458219"/>
              <a:ext cx="1661245" cy="900820"/>
            </a:xfrm>
            <a:prstGeom prst="rect">
              <a:avLst/>
            </a:prstGeom>
          </p:spPr>
          <p:txBody>
            <a:bodyPr/>
            <a:lstStyle>
              <a:lvl1pPr marL="0" indent="0" algn="l" rtl="0" eaLnBrk="1" fontAlgn="base" hangingPunct="1">
                <a:lnSpc>
                  <a:spcPct val="100000"/>
                </a:lnSpc>
                <a:spcBef>
                  <a:spcPts val="1100"/>
                </a:spcBef>
                <a:spcAft>
                  <a:spcPct val="0"/>
                </a:spcAft>
                <a:buClr>
                  <a:srgbClr val="001141"/>
                </a:buClr>
                <a:buSzPct val="90000"/>
                <a:buFont typeface="IBM Plex Sans Light" pitchFamily="2" charset="2"/>
                <a:buNone/>
                <a:defRPr sz="1400"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1pPr>
              <a:lvl2pPr marL="171452" indent="-173736" algn="l" rtl="0" eaLnBrk="1" fontAlgn="base" hangingPunct="1">
                <a:lnSpc>
                  <a:spcPct val="100000"/>
                </a:lnSpc>
                <a:spcBef>
                  <a:spcPts val="1100"/>
                </a:spcBef>
                <a:spcAft>
                  <a:spcPct val="0"/>
                </a:spcAft>
                <a:buClr>
                  <a:srgbClr val="001141"/>
                </a:buClr>
                <a:buSzPct val="100000"/>
                <a:buFont typeface="IBM Plex Sans Light" charset="-120"/>
                <a:buChar char="–"/>
                <a:tabLst/>
                <a:defRPr sz="1400"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2pPr>
              <a:lvl3pPr marL="342905" indent="-173736" algn="l" rtl="0" eaLnBrk="1" fontAlgn="base" hangingPunct="1">
                <a:lnSpc>
                  <a:spcPct val="100000"/>
                </a:lnSpc>
                <a:spcBef>
                  <a:spcPts val="1100"/>
                </a:spcBef>
                <a:spcAft>
                  <a:spcPct val="0"/>
                </a:spcAft>
                <a:buClr>
                  <a:srgbClr val="001141"/>
                </a:buClr>
                <a:buSzPct val="100000"/>
                <a:buFont typeface="IBM Plex Sans Light" panose="020B0604020202020204" pitchFamily="34" charset="0"/>
                <a:buChar char="•"/>
                <a:tabLst/>
                <a:defRPr sz="1400"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3pPr>
              <a:lvl4pPr marL="628658" indent="-173736" algn="l" rtl="0" eaLnBrk="1" fontAlgn="base" hangingPunct="1">
                <a:lnSpc>
                  <a:spcPct val="100000"/>
                </a:lnSpc>
                <a:spcBef>
                  <a:spcPts val="1100"/>
                </a:spcBef>
                <a:spcAft>
                  <a:spcPct val="0"/>
                </a:spcAft>
                <a:buClr>
                  <a:srgbClr val="001141"/>
                </a:buClr>
                <a:buSzPct val="100000"/>
                <a:buFont typeface="IBM Plex Sans Light" charset="-120"/>
                <a:buChar char="–"/>
                <a:tabLst/>
                <a:defRPr sz="1400" b="0" i="0" baseline="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4pPr>
              <a:lvl5pPr marL="803285" indent="-173736" algn="l" rtl="0" eaLnBrk="1" fontAlgn="base" hangingPunct="1">
                <a:lnSpc>
                  <a:spcPct val="100000"/>
                </a:lnSpc>
                <a:spcBef>
                  <a:spcPts val="1100"/>
                </a:spcBef>
                <a:spcAft>
                  <a:spcPct val="0"/>
                </a:spcAft>
                <a:buClr>
                  <a:srgbClr val="001141"/>
                </a:buClr>
                <a:buFont typeface="IBM Plex Sans Light" charset="-120"/>
                <a:buChar char="»"/>
                <a:tabLst/>
                <a:defRPr sz="1400"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5pPr>
              <a:lvl6pPr marL="1583721" indent="-129670" algn="l" rtl="0" eaLnBrk="1" fontAlgn="base" hangingPunct="1">
                <a:spcBef>
                  <a:spcPct val="20000"/>
                </a:spcBef>
                <a:spcAft>
                  <a:spcPct val="0"/>
                </a:spcAft>
                <a:buClr>
                  <a:schemeClr val="bg1"/>
                </a:buClr>
                <a:buChar char="»"/>
                <a:defRPr sz="1269">
                  <a:solidFill>
                    <a:schemeClr val="bg1"/>
                  </a:solidFill>
                  <a:latin typeface="IBM Plex Sans Light" charset="0"/>
                </a:defRPr>
              </a:lvl6pPr>
              <a:lvl7pPr marL="1946291" indent="-129670" algn="l" rtl="0" eaLnBrk="1" fontAlgn="base" hangingPunct="1">
                <a:spcBef>
                  <a:spcPct val="20000"/>
                </a:spcBef>
                <a:spcAft>
                  <a:spcPct val="0"/>
                </a:spcAft>
                <a:buClr>
                  <a:schemeClr val="bg1"/>
                </a:buClr>
                <a:buChar char="»"/>
                <a:defRPr sz="1269">
                  <a:solidFill>
                    <a:schemeClr val="bg1"/>
                  </a:solidFill>
                  <a:latin typeface="IBM Plex Sans Light" charset="0"/>
                </a:defRPr>
              </a:lvl7pPr>
              <a:lvl8pPr marL="2308860" indent="-129670" algn="l" rtl="0" eaLnBrk="1" fontAlgn="base" hangingPunct="1">
                <a:spcBef>
                  <a:spcPct val="20000"/>
                </a:spcBef>
                <a:spcAft>
                  <a:spcPct val="0"/>
                </a:spcAft>
                <a:buClr>
                  <a:schemeClr val="bg1"/>
                </a:buClr>
                <a:buChar char="»"/>
                <a:defRPr sz="1269">
                  <a:solidFill>
                    <a:schemeClr val="bg1"/>
                  </a:solidFill>
                  <a:latin typeface="IBM Plex Sans Light" charset="0"/>
                </a:defRPr>
              </a:lvl8pPr>
              <a:lvl9pPr marL="2671430" indent="-129670" algn="l" rtl="0" eaLnBrk="1" fontAlgn="base" hangingPunct="1">
                <a:spcBef>
                  <a:spcPct val="20000"/>
                </a:spcBef>
                <a:spcAft>
                  <a:spcPct val="0"/>
                </a:spcAft>
                <a:buClr>
                  <a:schemeClr val="bg1"/>
                </a:buClr>
                <a:buChar char="»"/>
                <a:defRPr sz="1269">
                  <a:solidFill>
                    <a:schemeClr val="bg1"/>
                  </a:solidFill>
                  <a:latin typeface="IBM Plex Sans Light" charset="0"/>
                </a:defRPr>
              </a:lvl9pPr>
            </a:lstStyle>
            <a:p>
              <a:pPr marL="0" marR="0" lvl="0" indent="0" algn="l" defTabSz="914400" rtl="0" eaLnBrk="1" fontAlgn="auto" latinLnBrk="0" hangingPunct="1">
                <a:lnSpc>
                  <a:spcPct val="95000"/>
                </a:lnSpc>
                <a:spcBef>
                  <a:spcPts val="600"/>
                </a:spcBef>
                <a:spcAft>
                  <a:spcPts val="0"/>
                </a:spcAft>
                <a:buClrTx/>
                <a:buSzTx/>
                <a:buFontTx/>
                <a:buNone/>
                <a:tabLst/>
                <a:defRPr/>
              </a:pPr>
              <a:r>
                <a:rPr kumimoji="0" lang="en-US" sz="1000" b="0" i="0" u="none" strike="noStrike" kern="1200" cap="none" spc="0" normalizeH="0" baseline="0" noProof="0" dirty="0">
                  <a:ln>
                    <a:noFill/>
                  </a:ln>
                  <a:solidFill>
                    <a:srgbClr val="0F62FE"/>
                  </a:solidFill>
                  <a:effectLst/>
                  <a:uLnTx/>
                  <a:uFillTx/>
                  <a:latin typeface="Arial" panose="020B0604020202020204" pitchFamily="34" charset="0"/>
                  <a:cs typeface="Arial" panose="020B0604020202020204" pitchFamily="34" charset="0"/>
                </a:rPr>
                <a:t>QRadar XDR</a:t>
              </a:r>
            </a:p>
            <a:p>
              <a:pPr marL="0" marR="0" lvl="0" indent="0" algn="l" defTabSz="914400" rtl="0" eaLnBrk="1" fontAlgn="auto" latinLnBrk="0" hangingPunct="1">
                <a:lnSpc>
                  <a:spcPct val="95000"/>
                </a:lnSpc>
                <a:spcBef>
                  <a:spcPts val="600"/>
                </a:spcBef>
                <a:spcAft>
                  <a:spcPts val="0"/>
                </a:spcAft>
                <a:buClrTx/>
                <a:buSzTx/>
                <a:buFontTx/>
                <a:buNone/>
                <a:tabLst/>
                <a:defRPr/>
              </a:pPr>
              <a:r>
                <a:rPr kumimoji="0" lang="en-US" sz="1000" b="0" i="0" u="none" strike="noStrike" kern="1200" cap="none" spc="0" normalizeH="0" baseline="0" noProof="0" dirty="0">
                  <a:ln>
                    <a:noFill/>
                  </a:ln>
                  <a:solidFill>
                    <a:srgbClr val="0F62FE"/>
                  </a:solidFill>
                  <a:effectLst/>
                  <a:uLnTx/>
                  <a:uFillTx/>
                  <a:latin typeface="Arial" panose="020B0604020202020204" pitchFamily="34" charset="0"/>
                  <a:cs typeface="Arial" panose="020B0604020202020204" pitchFamily="34" charset="0"/>
                </a:rPr>
                <a:t>X-Force Threat Management Services</a:t>
              </a:r>
            </a:p>
            <a:p>
              <a:pPr marL="0" marR="0" lvl="0" indent="0" algn="l" defTabSz="914400" rtl="0" eaLnBrk="1" fontAlgn="auto" latinLnBrk="0" hangingPunct="1">
                <a:lnSpc>
                  <a:spcPct val="95000"/>
                </a:lnSpc>
                <a:spcBef>
                  <a:spcPts val="600"/>
                </a:spcBef>
                <a:spcAft>
                  <a:spcPts val="0"/>
                </a:spcAft>
                <a:buClrTx/>
                <a:buSzTx/>
                <a:buFontTx/>
                <a:buNone/>
                <a:tabLst/>
                <a:defRPr/>
              </a:pPr>
              <a:r>
                <a:rPr kumimoji="0" lang="en-US" sz="1000" b="0" i="0" u="none" strike="noStrike" kern="1200" cap="none" spc="0" normalizeH="0" baseline="0" noProof="0" dirty="0">
                  <a:ln>
                    <a:noFill/>
                  </a:ln>
                  <a:solidFill>
                    <a:srgbClr val="0F62FE"/>
                  </a:solidFill>
                  <a:effectLst/>
                  <a:uLnTx/>
                  <a:uFillTx/>
                  <a:latin typeface="Arial" panose="020B0604020202020204" pitchFamily="34" charset="0"/>
                  <a:cs typeface="Arial" panose="020B0604020202020204" pitchFamily="34" charset="0"/>
                </a:rPr>
                <a:t>X-Force Red</a:t>
              </a:r>
            </a:p>
            <a:p>
              <a:pPr marL="0" marR="0" lvl="0" indent="0" algn="l" defTabSz="914400" rtl="0" eaLnBrk="1" fontAlgn="auto" latinLnBrk="0" hangingPunct="1">
                <a:lnSpc>
                  <a:spcPct val="95000"/>
                </a:lnSpc>
                <a:spcBef>
                  <a:spcPts val="600"/>
                </a:spcBef>
                <a:spcAft>
                  <a:spcPts val="0"/>
                </a:spcAft>
                <a:buClrTx/>
                <a:buSzTx/>
                <a:buFontTx/>
                <a:buNone/>
                <a:tabLst/>
                <a:defRPr/>
              </a:pPr>
              <a:r>
                <a:rPr kumimoji="0" lang="en-US" sz="1000" b="0" i="0" u="none" strike="noStrike" kern="1200" cap="none" spc="0" normalizeH="0" baseline="0" noProof="0" dirty="0">
                  <a:ln>
                    <a:noFill/>
                  </a:ln>
                  <a:solidFill>
                    <a:srgbClr val="0F62FE"/>
                  </a:solidFill>
                  <a:effectLst/>
                  <a:uLnTx/>
                  <a:uFillTx/>
                  <a:latin typeface="Arial" panose="020B0604020202020204" pitchFamily="34" charset="0"/>
                  <a:cs typeface="Arial" panose="020B0604020202020204" pitchFamily="34" charset="0"/>
                </a:rPr>
                <a:t>X-Force Incident Response Retainer</a:t>
              </a:r>
            </a:p>
            <a:p>
              <a:pPr marL="0" marR="0" lvl="0" indent="0" algn="l" defTabSz="914400" rtl="0" eaLnBrk="1" fontAlgn="auto" latinLnBrk="0" hangingPunct="1">
                <a:lnSpc>
                  <a:spcPct val="95000"/>
                </a:lnSpc>
                <a:spcBef>
                  <a:spcPts val="600"/>
                </a:spcBef>
                <a:spcAft>
                  <a:spcPts val="0"/>
                </a:spcAft>
                <a:buClrTx/>
                <a:buSzTx/>
                <a:buFontTx/>
                <a:buNone/>
                <a:tabLst/>
                <a:defRPr/>
              </a:pPr>
              <a:r>
                <a:rPr kumimoji="0" lang="en-US" sz="1000" b="0" i="0" u="none" strike="noStrike" kern="1200" cap="none" spc="0" normalizeH="0" baseline="0" noProof="0" dirty="0">
                  <a:ln>
                    <a:noFill/>
                  </a:ln>
                  <a:solidFill>
                    <a:srgbClr val="0F62FE"/>
                  </a:solidFill>
                  <a:effectLst/>
                  <a:uLnTx/>
                  <a:uFillTx/>
                  <a:latin typeface="Arial" panose="020B0604020202020204" pitchFamily="34" charset="0"/>
                  <a:cs typeface="Arial" panose="020B0604020202020204" pitchFamily="34" charset="0"/>
                </a:rPr>
                <a:t>X-Force Threat Intelligence</a:t>
              </a:r>
            </a:p>
            <a:p>
              <a:pPr marL="0" marR="0" lvl="0" indent="0" algn="l" defTabSz="914400" rtl="0" eaLnBrk="1" fontAlgn="auto" latinLnBrk="0" hangingPunct="1">
                <a:lnSpc>
                  <a:spcPct val="95000"/>
                </a:lnSpc>
                <a:spcBef>
                  <a:spcPts val="600"/>
                </a:spcBef>
                <a:spcAft>
                  <a:spcPts val="0"/>
                </a:spcAft>
                <a:buClrTx/>
                <a:buSzTx/>
                <a:buFontTx/>
                <a:buNone/>
                <a:tabLst/>
                <a:defRPr/>
              </a:pPr>
              <a:r>
                <a:rPr kumimoji="0" lang="en-US" sz="1000" b="0" i="0" u="none" strike="noStrike" kern="1200" cap="none" spc="0" normalizeH="0" baseline="0" noProof="0" dirty="0">
                  <a:ln>
                    <a:noFill/>
                  </a:ln>
                  <a:solidFill>
                    <a:srgbClr val="0F62FE"/>
                  </a:solidFill>
                  <a:effectLst/>
                  <a:uLnTx/>
                  <a:uFillTx/>
                  <a:latin typeface="Arial" panose="020B0604020202020204" pitchFamily="34" charset="0"/>
                  <a:cs typeface="Arial" panose="020B0604020202020204" pitchFamily="34" charset="0"/>
                </a:rPr>
                <a:t>IBM Security Cyber Range</a:t>
              </a:r>
            </a:p>
          </p:txBody>
        </p:sp>
        <p:sp>
          <p:nvSpPr>
            <p:cNvPr id="52" name="Text Placeholder 14">
              <a:extLst>
                <a:ext uri="{FF2B5EF4-FFF2-40B4-BE49-F238E27FC236}">
                  <a16:creationId xmlns:a16="http://schemas.microsoft.com/office/drawing/2014/main" id="{FB62FBA1-2074-7286-3454-ADEF7D74C6F7}"/>
                </a:ext>
              </a:extLst>
            </p:cNvPr>
            <p:cNvSpPr txBox="1">
              <a:spLocks/>
            </p:cNvSpPr>
            <p:nvPr/>
          </p:nvSpPr>
          <p:spPr>
            <a:xfrm>
              <a:off x="7216155" y="1458219"/>
              <a:ext cx="1506593" cy="900820"/>
            </a:xfrm>
            <a:prstGeom prst="rect">
              <a:avLst/>
            </a:prstGeom>
          </p:spPr>
          <p:txBody>
            <a:bodyPr/>
            <a:lstStyle>
              <a:lvl1pPr marL="0" indent="0" algn="l" rtl="0" eaLnBrk="1" fontAlgn="base" hangingPunct="1">
                <a:lnSpc>
                  <a:spcPct val="100000"/>
                </a:lnSpc>
                <a:spcBef>
                  <a:spcPts val="1100"/>
                </a:spcBef>
                <a:spcAft>
                  <a:spcPct val="0"/>
                </a:spcAft>
                <a:buClr>
                  <a:srgbClr val="001141"/>
                </a:buClr>
                <a:buSzPct val="90000"/>
                <a:buFont typeface="IBM Plex Sans Light" pitchFamily="2" charset="2"/>
                <a:buNone/>
                <a:defRPr sz="1400"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1pPr>
              <a:lvl2pPr marL="171452" indent="-173736" algn="l" rtl="0" eaLnBrk="1" fontAlgn="base" hangingPunct="1">
                <a:lnSpc>
                  <a:spcPct val="100000"/>
                </a:lnSpc>
                <a:spcBef>
                  <a:spcPts val="1100"/>
                </a:spcBef>
                <a:spcAft>
                  <a:spcPct val="0"/>
                </a:spcAft>
                <a:buClr>
                  <a:srgbClr val="001141"/>
                </a:buClr>
                <a:buSzPct val="100000"/>
                <a:buFont typeface="IBM Plex Sans Light" charset="-120"/>
                <a:buChar char="–"/>
                <a:tabLst/>
                <a:defRPr sz="1400"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2pPr>
              <a:lvl3pPr marL="342905" indent="-173736" algn="l" rtl="0" eaLnBrk="1" fontAlgn="base" hangingPunct="1">
                <a:lnSpc>
                  <a:spcPct val="100000"/>
                </a:lnSpc>
                <a:spcBef>
                  <a:spcPts val="1100"/>
                </a:spcBef>
                <a:spcAft>
                  <a:spcPct val="0"/>
                </a:spcAft>
                <a:buClr>
                  <a:srgbClr val="001141"/>
                </a:buClr>
                <a:buSzPct val="100000"/>
                <a:buFont typeface="IBM Plex Sans Light" panose="020B0604020202020204" pitchFamily="34" charset="0"/>
                <a:buChar char="•"/>
                <a:tabLst/>
                <a:defRPr sz="1400"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3pPr>
              <a:lvl4pPr marL="628658" indent="-173736" algn="l" rtl="0" eaLnBrk="1" fontAlgn="base" hangingPunct="1">
                <a:lnSpc>
                  <a:spcPct val="100000"/>
                </a:lnSpc>
                <a:spcBef>
                  <a:spcPts val="1100"/>
                </a:spcBef>
                <a:spcAft>
                  <a:spcPct val="0"/>
                </a:spcAft>
                <a:buClr>
                  <a:srgbClr val="001141"/>
                </a:buClr>
                <a:buSzPct val="100000"/>
                <a:buFont typeface="IBM Plex Sans Light" charset="-120"/>
                <a:buChar char="–"/>
                <a:tabLst/>
                <a:defRPr sz="1400" b="0" i="0" baseline="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4pPr>
              <a:lvl5pPr marL="803285" indent="-173736" algn="l" rtl="0" eaLnBrk="1" fontAlgn="base" hangingPunct="1">
                <a:lnSpc>
                  <a:spcPct val="100000"/>
                </a:lnSpc>
                <a:spcBef>
                  <a:spcPts val="1100"/>
                </a:spcBef>
                <a:spcAft>
                  <a:spcPct val="0"/>
                </a:spcAft>
                <a:buClr>
                  <a:srgbClr val="001141"/>
                </a:buClr>
                <a:buFont typeface="IBM Plex Sans Light" charset="-120"/>
                <a:buChar char="»"/>
                <a:tabLst/>
                <a:defRPr sz="1400"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5pPr>
              <a:lvl6pPr marL="1583721" indent="-129670" algn="l" rtl="0" eaLnBrk="1" fontAlgn="base" hangingPunct="1">
                <a:spcBef>
                  <a:spcPct val="20000"/>
                </a:spcBef>
                <a:spcAft>
                  <a:spcPct val="0"/>
                </a:spcAft>
                <a:buClr>
                  <a:schemeClr val="bg1"/>
                </a:buClr>
                <a:buChar char="»"/>
                <a:defRPr sz="1269">
                  <a:solidFill>
                    <a:schemeClr val="bg1"/>
                  </a:solidFill>
                  <a:latin typeface="IBM Plex Sans Light" charset="0"/>
                </a:defRPr>
              </a:lvl6pPr>
              <a:lvl7pPr marL="1946291" indent="-129670" algn="l" rtl="0" eaLnBrk="1" fontAlgn="base" hangingPunct="1">
                <a:spcBef>
                  <a:spcPct val="20000"/>
                </a:spcBef>
                <a:spcAft>
                  <a:spcPct val="0"/>
                </a:spcAft>
                <a:buClr>
                  <a:schemeClr val="bg1"/>
                </a:buClr>
                <a:buChar char="»"/>
                <a:defRPr sz="1269">
                  <a:solidFill>
                    <a:schemeClr val="bg1"/>
                  </a:solidFill>
                  <a:latin typeface="IBM Plex Sans Light" charset="0"/>
                </a:defRPr>
              </a:lvl7pPr>
              <a:lvl8pPr marL="2308860" indent="-129670" algn="l" rtl="0" eaLnBrk="1" fontAlgn="base" hangingPunct="1">
                <a:spcBef>
                  <a:spcPct val="20000"/>
                </a:spcBef>
                <a:spcAft>
                  <a:spcPct val="0"/>
                </a:spcAft>
                <a:buClr>
                  <a:schemeClr val="bg1"/>
                </a:buClr>
                <a:buChar char="»"/>
                <a:defRPr sz="1269">
                  <a:solidFill>
                    <a:schemeClr val="bg1"/>
                  </a:solidFill>
                  <a:latin typeface="IBM Plex Sans Light" charset="0"/>
                </a:defRPr>
              </a:lvl8pPr>
              <a:lvl9pPr marL="2671430" indent="-129670" algn="l" rtl="0" eaLnBrk="1" fontAlgn="base" hangingPunct="1">
                <a:spcBef>
                  <a:spcPct val="20000"/>
                </a:spcBef>
                <a:spcAft>
                  <a:spcPct val="0"/>
                </a:spcAft>
                <a:buClr>
                  <a:schemeClr val="bg1"/>
                </a:buClr>
                <a:buChar char="»"/>
                <a:defRPr sz="1269">
                  <a:solidFill>
                    <a:schemeClr val="bg1"/>
                  </a:solidFill>
                  <a:latin typeface="IBM Plex Sans Light" charset="0"/>
                </a:defRPr>
              </a:lvl9pPr>
            </a:lstStyle>
            <a:p>
              <a:pPr marL="0" marR="0" lvl="0" indent="0" algn="l" defTabSz="685983" rtl="0" eaLnBrk="1" fontAlgn="base" latinLnBrk="0" hangingPunct="1">
                <a:lnSpc>
                  <a:spcPct val="100000"/>
                </a:lnSpc>
                <a:spcBef>
                  <a:spcPts val="600"/>
                </a:spcBef>
                <a:spcAft>
                  <a:spcPts val="0"/>
                </a:spcAft>
                <a:buClr>
                  <a:srgbClr val="001141"/>
                </a:buClr>
                <a:buSzPct val="90000"/>
                <a:buFont typeface="IBM Plex Sans Light" pitchFamily="2" charset="2"/>
                <a:buNone/>
                <a:tabLst/>
                <a:defRPr/>
              </a:pPr>
              <a:r>
                <a:rPr kumimoji="0" lang="en-US" sz="1000" b="0" i="0" u="none" strike="noStrike" kern="1200" cap="none" spc="0" normalizeH="0" baseline="0" noProof="0" dirty="0">
                  <a:ln>
                    <a:noFill/>
                  </a:ln>
                  <a:solidFill>
                    <a:srgbClr val="0F62FE"/>
                  </a:solidFill>
                  <a:effectLst/>
                  <a:uLnTx/>
                  <a:uFillTx/>
                  <a:latin typeface="Arial" panose="020B0604020202020204" pitchFamily="34" charset="0"/>
                  <a:cs typeface="Arial" panose="020B0604020202020204" pitchFamily="34" charset="0"/>
                </a:rPr>
                <a:t>IBM Security Consulting Services</a:t>
              </a:r>
            </a:p>
            <a:p>
              <a:pPr marL="0" marR="0" lvl="0" indent="0" algn="l" defTabSz="685983" rtl="0" eaLnBrk="1" fontAlgn="base" latinLnBrk="0" hangingPunct="1">
                <a:lnSpc>
                  <a:spcPct val="100000"/>
                </a:lnSpc>
                <a:spcBef>
                  <a:spcPts val="600"/>
                </a:spcBef>
                <a:spcAft>
                  <a:spcPts val="0"/>
                </a:spcAft>
                <a:buClr>
                  <a:srgbClr val="001141"/>
                </a:buClr>
                <a:buSzPct val="90000"/>
                <a:buFont typeface="IBM Plex Sans Light" pitchFamily="2" charset="2"/>
                <a:buNone/>
                <a:tabLst/>
                <a:defRPr/>
              </a:pPr>
              <a:r>
                <a:rPr kumimoji="0" lang="en-US" sz="1000" b="0" i="0" u="none" strike="noStrike" kern="1200" cap="none" spc="0" normalizeH="0" baseline="0" noProof="0" dirty="0">
                  <a:ln>
                    <a:noFill/>
                  </a:ln>
                  <a:solidFill>
                    <a:srgbClr val="0F62FE"/>
                  </a:solidFill>
                  <a:effectLst/>
                  <a:uLnTx/>
                  <a:uFillTx/>
                  <a:latin typeface="Arial" panose="020B0604020202020204" pitchFamily="34" charset="0"/>
                  <a:cs typeface="Arial" panose="020B0604020202020204" pitchFamily="34" charset="0"/>
                </a:rPr>
                <a:t>IBM Security Expert Labs</a:t>
              </a:r>
            </a:p>
            <a:p>
              <a:pPr marL="0" marR="0" lvl="0" indent="0" algn="l" defTabSz="685983" rtl="0" eaLnBrk="1" fontAlgn="base" latinLnBrk="0" hangingPunct="1">
                <a:lnSpc>
                  <a:spcPct val="100000"/>
                </a:lnSpc>
                <a:spcBef>
                  <a:spcPts val="600"/>
                </a:spcBef>
                <a:spcAft>
                  <a:spcPts val="0"/>
                </a:spcAft>
                <a:buClr>
                  <a:srgbClr val="001141"/>
                </a:buClr>
                <a:buSzPct val="90000"/>
                <a:buFont typeface="IBM Plex Sans Light" pitchFamily="2" charset="2"/>
                <a:buNone/>
                <a:tabLst/>
                <a:defRPr/>
              </a:pPr>
              <a:r>
                <a:rPr kumimoji="0" lang="en-US" sz="1000" b="0" i="0" u="none" strike="noStrike" kern="1200" cap="none" spc="0" normalizeH="0" baseline="0" noProof="0" dirty="0">
                  <a:ln>
                    <a:noFill/>
                  </a:ln>
                  <a:solidFill>
                    <a:srgbClr val="0F62FE"/>
                  </a:solidFill>
                  <a:effectLst/>
                  <a:uLnTx/>
                  <a:uFillTx/>
                  <a:latin typeface="Arial" panose="020B0604020202020204" pitchFamily="34" charset="0"/>
                  <a:cs typeface="Arial" panose="020B0604020202020204" pitchFamily="34" charset="0"/>
                </a:rPr>
                <a:t>IBM Managed Security Services</a:t>
              </a:r>
              <a:endParaRPr kumimoji="0" 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91" name="Group 90">
            <a:extLst>
              <a:ext uri="{FF2B5EF4-FFF2-40B4-BE49-F238E27FC236}">
                <a16:creationId xmlns:a16="http://schemas.microsoft.com/office/drawing/2014/main" id="{38F05570-D8CE-C8D0-B311-BD1B0B737FF2}"/>
              </a:ext>
            </a:extLst>
          </p:cNvPr>
          <p:cNvGrpSpPr/>
          <p:nvPr/>
        </p:nvGrpSpPr>
        <p:grpSpPr>
          <a:xfrm>
            <a:off x="-6351" y="3678869"/>
            <a:ext cx="9150351" cy="1464631"/>
            <a:chOff x="-6351" y="3678869"/>
            <a:chExt cx="9150351" cy="1464631"/>
          </a:xfrm>
        </p:grpSpPr>
        <p:sp>
          <p:nvSpPr>
            <p:cNvPr id="86" name="Rectangle 85">
              <a:extLst>
                <a:ext uri="{FF2B5EF4-FFF2-40B4-BE49-F238E27FC236}">
                  <a16:creationId xmlns:a16="http://schemas.microsoft.com/office/drawing/2014/main" id="{4B349112-2486-349D-956B-BE7DD9803307}"/>
                </a:ext>
              </a:extLst>
            </p:cNvPr>
            <p:cNvSpPr/>
            <p:nvPr/>
          </p:nvSpPr>
          <p:spPr bwMode="auto">
            <a:xfrm>
              <a:off x="-6351" y="3678869"/>
              <a:ext cx="9150351" cy="1464631"/>
            </a:xfrm>
            <a:prstGeom prst="rect">
              <a:avLst/>
            </a:prstGeom>
            <a:solidFill>
              <a:schemeClr val="bg1">
                <a:lumMod val="95000"/>
              </a:schemeClr>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 typeface="System Font Regular"/>
                <a:buNone/>
                <a:tabLst/>
                <a:defRPr/>
              </a:pPr>
              <a:endParaRPr kumimoji="0" lang="en-US" sz="1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nvGrpSpPr>
            <p:cNvPr id="83" name="Group 82">
              <a:extLst>
                <a:ext uri="{FF2B5EF4-FFF2-40B4-BE49-F238E27FC236}">
                  <a16:creationId xmlns:a16="http://schemas.microsoft.com/office/drawing/2014/main" id="{E3D8AE00-B77F-D0FB-7C53-E1F85F416436}"/>
                </a:ext>
              </a:extLst>
            </p:cNvPr>
            <p:cNvGrpSpPr/>
            <p:nvPr/>
          </p:nvGrpSpPr>
          <p:grpSpPr>
            <a:xfrm>
              <a:off x="177661" y="3713988"/>
              <a:ext cx="8839017" cy="1385708"/>
              <a:chOff x="177661" y="3534037"/>
              <a:chExt cx="8839017" cy="1385708"/>
            </a:xfrm>
          </p:grpSpPr>
          <p:sp>
            <p:nvSpPr>
              <p:cNvPr id="5" name="TextBox 4">
                <a:extLst>
                  <a:ext uri="{FF2B5EF4-FFF2-40B4-BE49-F238E27FC236}">
                    <a16:creationId xmlns:a16="http://schemas.microsoft.com/office/drawing/2014/main" id="{C840AC7D-3AEC-951C-CEF2-278FEE1B2A6B}"/>
                  </a:ext>
                </a:extLst>
              </p:cNvPr>
              <p:cNvSpPr txBox="1"/>
              <p:nvPr/>
            </p:nvSpPr>
            <p:spPr>
              <a:xfrm>
                <a:off x="3904019" y="3534037"/>
                <a:ext cx="1289307" cy="584775"/>
              </a:xfrm>
              <a:prstGeom prst="rect">
                <a:avLst/>
              </a:prstGeom>
              <a:noFill/>
            </p:spPr>
            <p:txBody>
              <a:bodyPr wrap="square" rtlCol="0">
                <a:spAutoFit/>
              </a:bodyPr>
              <a:lstStyle/>
              <a:p>
                <a:pPr marL="0" marR="0" lvl="0" indent="0" algn="l" defTabSz="685983"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IBM Plex Sans" charset="0"/>
                    <a:cs typeface="Arial" panose="020B0604020202020204" pitchFamily="34" charset="0"/>
                  </a:rPr>
                  <a:t>AI-Driven Technology</a:t>
                </a:r>
              </a:p>
            </p:txBody>
          </p:sp>
          <p:sp>
            <p:nvSpPr>
              <p:cNvPr id="6" name="TextBox 5">
                <a:extLst>
                  <a:ext uri="{FF2B5EF4-FFF2-40B4-BE49-F238E27FC236}">
                    <a16:creationId xmlns:a16="http://schemas.microsoft.com/office/drawing/2014/main" id="{35721024-020E-26E2-F4B4-B1A8B8D2913F}"/>
                  </a:ext>
                </a:extLst>
              </p:cNvPr>
              <p:cNvSpPr txBox="1"/>
              <p:nvPr/>
            </p:nvSpPr>
            <p:spPr>
              <a:xfrm>
                <a:off x="7216155" y="3534037"/>
                <a:ext cx="1506593" cy="584775"/>
              </a:xfrm>
              <a:prstGeom prst="rect">
                <a:avLst/>
              </a:prstGeom>
              <a:noFill/>
            </p:spPr>
            <p:txBody>
              <a:bodyPr wrap="square" rtlCol="0">
                <a:spAutoFit/>
              </a:bodyPr>
              <a:lstStyle/>
              <a:p>
                <a:pPr marL="0" marR="0" lvl="0" indent="0" algn="l" defTabSz="685983"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IBM Plex Sans" charset="0"/>
                    <a:cs typeface="Arial" panose="020B0604020202020204" pitchFamily="34" charset="0"/>
                  </a:rPr>
                  <a:t>Largest Ecosystem</a:t>
                </a:r>
              </a:p>
            </p:txBody>
          </p:sp>
          <p:sp>
            <p:nvSpPr>
              <p:cNvPr id="7" name="Differentiation">
                <a:extLst>
                  <a:ext uri="{FF2B5EF4-FFF2-40B4-BE49-F238E27FC236}">
                    <a16:creationId xmlns:a16="http://schemas.microsoft.com/office/drawing/2014/main" id="{5FD3525C-CABC-23E3-B124-1C27A90347B2}"/>
                  </a:ext>
                </a:extLst>
              </p:cNvPr>
              <p:cNvSpPr txBox="1"/>
              <p:nvPr/>
            </p:nvSpPr>
            <p:spPr>
              <a:xfrm>
                <a:off x="177661" y="3534037"/>
                <a:ext cx="1817164" cy="338554"/>
              </a:xfrm>
              <a:prstGeom prst="rect">
                <a:avLst/>
              </a:prstGeom>
              <a:noFill/>
            </p:spPr>
            <p:txBody>
              <a:bodyPr wrap="none" lIns="0" rtlCol="0">
                <a:spAutoFit/>
              </a:bodyPr>
              <a:lstStyle/>
              <a:p>
                <a:pPr marL="0" marR="0" lvl="0" indent="0" algn="l" defTabSz="685983" rtl="0" eaLnBrk="1" fontAlgn="auto" latinLnBrk="0" hangingPunct="1">
                  <a:lnSpc>
                    <a:spcPct val="100000"/>
                  </a:lnSpc>
                  <a:spcBef>
                    <a:spcPts val="60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IBM Differentiation</a:t>
                </a:r>
              </a:p>
            </p:txBody>
          </p:sp>
          <p:sp>
            <p:nvSpPr>
              <p:cNvPr id="8" name="TextBox 7">
                <a:extLst>
                  <a:ext uri="{FF2B5EF4-FFF2-40B4-BE49-F238E27FC236}">
                    <a16:creationId xmlns:a16="http://schemas.microsoft.com/office/drawing/2014/main" id="{0B1F0C8C-3EF3-E986-7905-C859DBFF4890}"/>
                  </a:ext>
                </a:extLst>
              </p:cNvPr>
              <p:cNvSpPr txBox="1"/>
              <p:nvPr/>
            </p:nvSpPr>
            <p:spPr>
              <a:xfrm>
                <a:off x="5549401" y="3534037"/>
                <a:ext cx="1068021" cy="584775"/>
              </a:xfrm>
              <a:prstGeom prst="rect">
                <a:avLst/>
              </a:prstGeom>
              <a:noFill/>
            </p:spPr>
            <p:txBody>
              <a:bodyPr wrap="square" rtlCol="0">
                <a:spAutoFit/>
              </a:bodyPr>
              <a:lstStyle/>
              <a:p>
                <a:pPr marL="0" marR="0" lvl="0" indent="0" algn="l" defTabSz="685983"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IBM Plex Sans" charset="0"/>
                    <a:cs typeface="Arial" panose="020B0604020202020204" pitchFamily="34" charset="0"/>
                  </a:rPr>
                  <a:t>Open </a:t>
                </a:r>
                <a:b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IBM Plex Sans" charset="0"/>
                    <a:cs typeface="Arial" panose="020B0604020202020204" pitchFamily="34" charset="0"/>
                  </a:rPr>
                </a:b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IBM Plex Sans" charset="0"/>
                    <a:cs typeface="Arial" panose="020B0604020202020204" pitchFamily="34" charset="0"/>
                  </a:rPr>
                  <a:t>Platform</a:t>
                </a:r>
              </a:p>
            </p:txBody>
          </p:sp>
          <p:sp>
            <p:nvSpPr>
              <p:cNvPr id="10" name="TextBox 9">
                <a:extLst>
                  <a:ext uri="{FF2B5EF4-FFF2-40B4-BE49-F238E27FC236}">
                    <a16:creationId xmlns:a16="http://schemas.microsoft.com/office/drawing/2014/main" id="{40522DF3-2C81-795B-E14B-6720FBDC72AB}"/>
                  </a:ext>
                </a:extLst>
              </p:cNvPr>
              <p:cNvSpPr txBox="1"/>
              <p:nvPr/>
            </p:nvSpPr>
            <p:spPr>
              <a:xfrm>
                <a:off x="2167809" y="3534037"/>
                <a:ext cx="1068021" cy="584775"/>
              </a:xfrm>
              <a:prstGeom prst="rect">
                <a:avLst/>
              </a:prstGeom>
              <a:noFill/>
            </p:spPr>
            <p:txBody>
              <a:bodyPr wrap="square" rtlCol="0">
                <a:spAutoFit/>
              </a:bodyPr>
              <a:lstStyle/>
              <a:p>
                <a:pPr marL="0" marR="0" lvl="0" indent="0" algn="l" defTabSz="685983"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IBM Plex Sans" charset="0"/>
                    <a:cs typeface="Arial" panose="020B0604020202020204" pitchFamily="34" charset="0"/>
                  </a:rPr>
                  <a:t>Deep </a:t>
                </a:r>
                <a:b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IBM Plex Sans" charset="0"/>
                    <a:cs typeface="Arial" panose="020B0604020202020204" pitchFamily="34" charset="0"/>
                  </a:rPr>
                </a:b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IBM Plex Sans" charset="0"/>
                    <a:cs typeface="Arial" panose="020B0604020202020204" pitchFamily="34" charset="0"/>
                  </a:rPr>
                  <a:t>Expertise</a:t>
                </a:r>
              </a:p>
            </p:txBody>
          </p:sp>
          <p:grpSp>
            <p:nvGrpSpPr>
              <p:cNvPr id="81" name="Group 80">
                <a:extLst>
                  <a:ext uri="{FF2B5EF4-FFF2-40B4-BE49-F238E27FC236}">
                    <a16:creationId xmlns:a16="http://schemas.microsoft.com/office/drawing/2014/main" id="{D246C0B7-FBA6-F797-AA94-31DF16CEC085}"/>
                  </a:ext>
                </a:extLst>
              </p:cNvPr>
              <p:cNvGrpSpPr/>
              <p:nvPr/>
            </p:nvGrpSpPr>
            <p:grpSpPr>
              <a:xfrm>
                <a:off x="2286001" y="3698439"/>
                <a:ext cx="6730677" cy="1221306"/>
                <a:chOff x="228600" y="2195077"/>
                <a:chExt cx="6730677" cy="1221306"/>
              </a:xfrm>
            </p:grpSpPr>
            <p:sp>
              <p:nvSpPr>
                <p:cNvPr id="75" name="Rectangle 74">
                  <a:extLst>
                    <a:ext uri="{FF2B5EF4-FFF2-40B4-BE49-F238E27FC236}">
                      <a16:creationId xmlns:a16="http://schemas.microsoft.com/office/drawing/2014/main" id="{FF47F785-9677-403E-0C2E-16E3D8E6EAE3}"/>
                    </a:ext>
                  </a:extLst>
                </p:cNvPr>
                <p:cNvSpPr/>
                <p:nvPr/>
              </p:nvSpPr>
              <p:spPr>
                <a:xfrm>
                  <a:off x="228600" y="2631553"/>
                  <a:ext cx="1828800" cy="569387"/>
                </a:xfrm>
                <a:prstGeom prst="rect">
                  <a:avLst/>
                </a:prstGeom>
              </p:spPr>
              <p:txBody>
                <a:bodyPr wrap="square" lIns="0" tIns="0" rIns="0" bIns="0">
                  <a:spAutoFit/>
                </a:bodyPr>
                <a:lstStyle/>
                <a:p>
                  <a:pPr marL="117472" marR="0" lvl="0" indent="-117472" algn="l" defTabSz="685966"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Trusted Advisors </a:t>
                  </a:r>
                </a:p>
                <a:p>
                  <a:pPr marL="117472" marR="0" lvl="0" indent="-117472" algn="l" defTabSz="685966"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Command Centers</a:t>
                  </a:r>
                </a:p>
                <a:p>
                  <a:pPr marL="117472" marR="0" lvl="0" indent="-117472" algn="l" defTabSz="685966"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Integrated Solutions</a:t>
                  </a:r>
                </a:p>
              </p:txBody>
            </p:sp>
            <p:sp>
              <p:nvSpPr>
                <p:cNvPr id="76" name="Rectangle 75">
                  <a:extLst>
                    <a:ext uri="{FF2B5EF4-FFF2-40B4-BE49-F238E27FC236}">
                      <a16:creationId xmlns:a16="http://schemas.microsoft.com/office/drawing/2014/main" id="{6BACA91A-7174-2A89-0BCE-783BF831E3BA}"/>
                    </a:ext>
                  </a:extLst>
                </p:cNvPr>
                <p:cNvSpPr/>
                <p:nvPr/>
              </p:nvSpPr>
              <p:spPr>
                <a:xfrm>
                  <a:off x="3584330" y="2631553"/>
                  <a:ext cx="1821018" cy="307777"/>
                </a:xfrm>
                <a:prstGeom prst="rect">
                  <a:avLst/>
                </a:prstGeom>
              </p:spPr>
              <p:txBody>
                <a:bodyPr wrap="square" lIns="0" tIns="0" rIns="0" bIns="0">
                  <a:spAutoFit/>
                </a:bodyPr>
                <a:lstStyle/>
                <a:p>
                  <a:pPr marL="0" marR="0" lvl="0" indent="0" algn="l" defTabSz="685966" rtl="0" eaLnBrk="1" fontAlgn="auto" latinLnBrk="0" hangingPunct="1">
                    <a:lnSpc>
                      <a:spcPct val="100000"/>
                    </a:lnSpc>
                    <a:spcBef>
                      <a:spcPts val="120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IBM Cloud Pak </a:t>
                  </a:r>
                  <a:br>
                    <a:rPr kumimoji="0" 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br>
                  <a:r>
                    <a:rPr kumimoji="0" 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for Security</a:t>
                  </a:r>
                </a:p>
              </p:txBody>
            </p:sp>
            <p:sp>
              <p:nvSpPr>
                <p:cNvPr id="77" name="Rectangle 76">
                  <a:extLst>
                    <a:ext uri="{FF2B5EF4-FFF2-40B4-BE49-F238E27FC236}">
                      <a16:creationId xmlns:a16="http://schemas.microsoft.com/office/drawing/2014/main" id="{4AF38A33-A841-7815-B0ED-EA9C15C1D3E1}"/>
                    </a:ext>
                  </a:extLst>
                </p:cNvPr>
                <p:cNvSpPr/>
                <p:nvPr/>
              </p:nvSpPr>
              <p:spPr>
                <a:xfrm>
                  <a:off x="1932065" y="2631553"/>
                  <a:ext cx="1828800" cy="784830"/>
                </a:xfrm>
                <a:prstGeom prst="rect">
                  <a:avLst/>
                </a:prstGeom>
              </p:spPr>
              <p:txBody>
                <a:bodyPr wrap="square" lIns="0" tIns="0" rIns="0" bIns="0">
                  <a:spAutoFit/>
                </a:bodyPr>
                <a:lstStyle/>
                <a:p>
                  <a:pPr marL="117472" marR="0" lvl="0" indent="-117472" algn="l" defTabSz="685966"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Threat Management</a:t>
                  </a:r>
                </a:p>
                <a:p>
                  <a:pPr marL="117472" marR="0" lvl="0" indent="-117472" algn="l" defTabSz="685966"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Data Security </a:t>
                  </a:r>
                </a:p>
                <a:p>
                  <a:pPr marL="117472" marR="0" lvl="0" indent="-117472" algn="l" defTabSz="685966"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Identity and Access</a:t>
                  </a:r>
                </a:p>
                <a:p>
                  <a:pPr marL="117472" marR="0" lvl="0" indent="-117472" algn="l" defTabSz="685966"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Managed Services</a:t>
                  </a:r>
                </a:p>
              </p:txBody>
            </p:sp>
            <p:sp>
              <p:nvSpPr>
                <p:cNvPr id="78" name="Rectangle 77">
                  <a:extLst>
                    <a:ext uri="{FF2B5EF4-FFF2-40B4-BE49-F238E27FC236}">
                      <a16:creationId xmlns:a16="http://schemas.microsoft.com/office/drawing/2014/main" id="{D350E4B6-3C84-2CF5-03DB-130A03C3A47F}"/>
                    </a:ext>
                  </a:extLst>
                </p:cNvPr>
                <p:cNvSpPr/>
                <p:nvPr/>
              </p:nvSpPr>
              <p:spPr>
                <a:xfrm>
                  <a:off x="5258088" y="2631552"/>
                  <a:ext cx="1701189" cy="630942"/>
                </a:xfrm>
                <a:prstGeom prst="rect">
                  <a:avLst/>
                </a:prstGeom>
              </p:spPr>
              <p:txBody>
                <a:bodyPr wrap="square" lIns="0" tIns="0" rIns="0" bIns="0">
                  <a:spAutoFit/>
                </a:bodyPr>
                <a:lstStyle/>
                <a:p>
                  <a:pPr marL="117472" marR="0" lvl="0" indent="-117472" algn="l" defTabSz="685966"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Thousands of partner integrations</a:t>
                  </a:r>
                </a:p>
                <a:p>
                  <a:pPr marL="117472" marR="0" lvl="0" indent="-117472" algn="l" defTabSz="685966"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750K active users </a:t>
                  </a:r>
                  <a:br>
                    <a:rPr kumimoji="0" lang="en-US" sz="9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br>
                  <a:r>
                    <a:rPr kumimoji="0" lang="en-US" sz="9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on X-Force Exchange</a:t>
                  </a:r>
                </a:p>
              </p:txBody>
            </p:sp>
            <p:pic>
              <p:nvPicPr>
                <p:cNvPr id="79" name="Picture 78" descr="Logo&#10;&#10;Description automatically generated">
                  <a:extLst>
                    <a:ext uri="{FF2B5EF4-FFF2-40B4-BE49-F238E27FC236}">
                      <a16:creationId xmlns:a16="http://schemas.microsoft.com/office/drawing/2014/main" id="{156EBCBA-39E0-D7F8-E31E-8A0BE79B439E}"/>
                    </a:ext>
                  </a:extLst>
                </p:cNvPr>
                <p:cNvPicPr>
                  <a:picLocks noChangeAspect="1"/>
                </p:cNvPicPr>
                <p:nvPr/>
              </p:nvPicPr>
              <p:blipFill>
                <a:blip r:embed="rId4"/>
                <a:stretch>
                  <a:fillRect/>
                </a:stretch>
              </p:blipFill>
              <p:spPr>
                <a:xfrm>
                  <a:off x="6392086" y="2195077"/>
                  <a:ext cx="546521" cy="275930"/>
                </a:xfrm>
                <a:prstGeom prst="rect">
                  <a:avLst/>
                </a:prstGeom>
              </p:spPr>
            </p:pic>
            <p:pic>
              <p:nvPicPr>
                <p:cNvPr id="80" name="Picture 79" descr="A red moon in a black sky&#10;&#10;Description automatically generated with medium confidence">
                  <a:extLst>
                    <a:ext uri="{FF2B5EF4-FFF2-40B4-BE49-F238E27FC236}">
                      <a16:creationId xmlns:a16="http://schemas.microsoft.com/office/drawing/2014/main" id="{53136EA0-869F-82B7-EF54-B780118A35D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482984" y="2898595"/>
                  <a:ext cx="1192750" cy="356940"/>
                </a:xfrm>
                <a:prstGeom prst="rect">
                  <a:avLst/>
                </a:prstGeom>
              </p:spPr>
            </p:pic>
          </p:grpSp>
        </p:grpSp>
      </p:grpSp>
      <p:grpSp>
        <p:nvGrpSpPr>
          <p:cNvPr id="92" name="Group 91">
            <a:extLst>
              <a:ext uri="{FF2B5EF4-FFF2-40B4-BE49-F238E27FC236}">
                <a16:creationId xmlns:a16="http://schemas.microsoft.com/office/drawing/2014/main" id="{7297D4C6-29CB-3358-5102-895FA2FC4917}"/>
              </a:ext>
            </a:extLst>
          </p:cNvPr>
          <p:cNvGrpSpPr/>
          <p:nvPr/>
        </p:nvGrpSpPr>
        <p:grpSpPr>
          <a:xfrm>
            <a:off x="2286001" y="707143"/>
            <a:ext cx="365022" cy="365054"/>
            <a:chOff x="752640" y="1890233"/>
            <a:chExt cx="282679" cy="282704"/>
          </a:xfrm>
          <a:noFill/>
        </p:grpSpPr>
        <p:sp>
          <p:nvSpPr>
            <p:cNvPr id="93" name="Freeform 15">
              <a:extLst>
                <a:ext uri="{FF2B5EF4-FFF2-40B4-BE49-F238E27FC236}">
                  <a16:creationId xmlns:a16="http://schemas.microsoft.com/office/drawing/2014/main" id="{8A0B9EFC-5407-7C02-9047-0D1635B84796}"/>
                </a:ext>
              </a:extLst>
            </p:cNvPr>
            <p:cNvSpPr/>
            <p:nvPr/>
          </p:nvSpPr>
          <p:spPr>
            <a:xfrm>
              <a:off x="870423" y="2125825"/>
              <a:ext cx="47112" cy="47112"/>
            </a:xfrm>
            <a:custGeom>
              <a:avLst/>
              <a:gdLst>
                <a:gd name="connsiteX0" fmla="*/ 47113 w 47112"/>
                <a:gd name="connsiteY0" fmla="*/ 23556 h 47112"/>
                <a:gd name="connsiteX1" fmla="*/ 23556 w 47112"/>
                <a:gd name="connsiteY1" fmla="*/ 47113 h 47112"/>
                <a:gd name="connsiteX2" fmla="*/ 0 w 47112"/>
                <a:gd name="connsiteY2" fmla="*/ 23556 h 47112"/>
                <a:gd name="connsiteX3" fmla="*/ 23556 w 47112"/>
                <a:gd name="connsiteY3" fmla="*/ 0 h 47112"/>
                <a:gd name="connsiteX4" fmla="*/ 47113 w 47112"/>
                <a:gd name="connsiteY4" fmla="*/ 23556 h 47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12" h="47112">
                  <a:moveTo>
                    <a:pt x="47113" y="23556"/>
                  </a:moveTo>
                  <a:cubicBezTo>
                    <a:pt x="47113" y="36566"/>
                    <a:pt x="36566" y="47113"/>
                    <a:pt x="23556" y="47113"/>
                  </a:cubicBezTo>
                  <a:cubicBezTo>
                    <a:pt x="10547" y="47113"/>
                    <a:pt x="0" y="36566"/>
                    <a:pt x="0" y="23556"/>
                  </a:cubicBezTo>
                  <a:cubicBezTo>
                    <a:pt x="0" y="10547"/>
                    <a:pt x="10547" y="0"/>
                    <a:pt x="23556" y="0"/>
                  </a:cubicBezTo>
                  <a:cubicBezTo>
                    <a:pt x="36566" y="0"/>
                    <a:pt x="47113" y="10547"/>
                    <a:pt x="47113" y="23556"/>
                  </a:cubicBezTo>
                  <a:close/>
                </a:path>
              </a:pathLst>
            </a:custGeom>
            <a:noFill/>
            <a:ln w="13970" cap="flat">
              <a:solidFill>
                <a:schemeClr val="accent2"/>
              </a:solidFill>
              <a:prstDash val="solid"/>
              <a:miter/>
            </a:ln>
          </p:spPr>
          <p:txBody>
            <a:bodyPr rtlCol="0" anchor="ct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94" name="Freeform 16">
              <a:extLst>
                <a:ext uri="{FF2B5EF4-FFF2-40B4-BE49-F238E27FC236}">
                  <a16:creationId xmlns:a16="http://schemas.microsoft.com/office/drawing/2014/main" id="{E4C9CB66-9F6A-8CF8-021E-82992FAFDC8F}"/>
                </a:ext>
              </a:extLst>
            </p:cNvPr>
            <p:cNvSpPr/>
            <p:nvPr/>
          </p:nvSpPr>
          <p:spPr>
            <a:xfrm>
              <a:off x="799754" y="2059113"/>
              <a:ext cx="56535" cy="57195"/>
            </a:xfrm>
            <a:custGeom>
              <a:avLst/>
              <a:gdLst>
                <a:gd name="connsiteX0" fmla="*/ 0 w 56535"/>
                <a:gd name="connsiteY0" fmla="*/ 57195 h 57195"/>
                <a:gd name="connsiteX1" fmla="*/ 37690 w 56535"/>
                <a:gd name="connsiteY1" fmla="*/ 57195 h 57195"/>
                <a:gd name="connsiteX2" fmla="*/ 56535 w 56535"/>
                <a:gd name="connsiteY2" fmla="*/ 38350 h 57195"/>
                <a:gd name="connsiteX3" fmla="*/ 56535 w 56535"/>
                <a:gd name="connsiteY3" fmla="*/ 0 h 57195"/>
              </a:gdLst>
              <a:ahLst/>
              <a:cxnLst>
                <a:cxn ang="0">
                  <a:pos x="connsiteX0" y="connsiteY0"/>
                </a:cxn>
                <a:cxn ang="0">
                  <a:pos x="connsiteX1" y="connsiteY1"/>
                </a:cxn>
                <a:cxn ang="0">
                  <a:pos x="connsiteX2" y="connsiteY2"/>
                </a:cxn>
                <a:cxn ang="0">
                  <a:pos x="connsiteX3" y="connsiteY3"/>
                </a:cxn>
              </a:cxnLst>
              <a:rect l="l" t="t" r="r" b="b"/>
              <a:pathLst>
                <a:path w="56535" h="57195">
                  <a:moveTo>
                    <a:pt x="0" y="57195"/>
                  </a:moveTo>
                  <a:lnTo>
                    <a:pt x="37690" y="57195"/>
                  </a:lnTo>
                  <a:cubicBezTo>
                    <a:pt x="48099" y="57195"/>
                    <a:pt x="56535" y="48758"/>
                    <a:pt x="56535" y="38350"/>
                  </a:cubicBezTo>
                  <a:lnTo>
                    <a:pt x="56535" y="0"/>
                  </a:lnTo>
                </a:path>
              </a:pathLst>
            </a:custGeom>
            <a:noFill/>
            <a:ln w="13970" cap="flat">
              <a:solidFill>
                <a:schemeClr val="accent2"/>
              </a:solidFill>
              <a:prstDash val="solid"/>
              <a:miter/>
            </a:ln>
          </p:spPr>
          <p:txBody>
            <a:bodyPr rtlCol="0" anchor="ct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95" name="Freeform 17">
              <a:extLst>
                <a:ext uri="{FF2B5EF4-FFF2-40B4-BE49-F238E27FC236}">
                  <a16:creationId xmlns:a16="http://schemas.microsoft.com/office/drawing/2014/main" id="{B53EE477-D616-A6F6-E62F-4397033EFA63}"/>
                </a:ext>
              </a:extLst>
            </p:cNvPr>
            <p:cNvSpPr/>
            <p:nvPr/>
          </p:nvSpPr>
          <p:spPr>
            <a:xfrm>
              <a:off x="752641" y="2092846"/>
              <a:ext cx="47112" cy="47112"/>
            </a:xfrm>
            <a:custGeom>
              <a:avLst/>
              <a:gdLst>
                <a:gd name="connsiteX0" fmla="*/ 0 w 47112"/>
                <a:gd name="connsiteY0" fmla="*/ 0 h 47112"/>
                <a:gd name="connsiteX1" fmla="*/ 47113 w 47112"/>
                <a:gd name="connsiteY1" fmla="*/ 0 h 47112"/>
                <a:gd name="connsiteX2" fmla="*/ 47113 w 47112"/>
                <a:gd name="connsiteY2" fmla="*/ 47113 h 47112"/>
                <a:gd name="connsiteX3" fmla="*/ 0 w 47112"/>
                <a:gd name="connsiteY3" fmla="*/ 47113 h 47112"/>
              </a:gdLst>
              <a:ahLst/>
              <a:cxnLst>
                <a:cxn ang="0">
                  <a:pos x="connsiteX0" y="connsiteY0"/>
                </a:cxn>
                <a:cxn ang="0">
                  <a:pos x="connsiteX1" y="connsiteY1"/>
                </a:cxn>
                <a:cxn ang="0">
                  <a:pos x="connsiteX2" y="connsiteY2"/>
                </a:cxn>
                <a:cxn ang="0">
                  <a:pos x="connsiteX3" y="connsiteY3"/>
                </a:cxn>
              </a:cxnLst>
              <a:rect l="l" t="t" r="r" b="b"/>
              <a:pathLst>
                <a:path w="47112" h="47112">
                  <a:moveTo>
                    <a:pt x="0" y="0"/>
                  </a:moveTo>
                  <a:lnTo>
                    <a:pt x="47113" y="0"/>
                  </a:lnTo>
                  <a:lnTo>
                    <a:pt x="47113" y="47113"/>
                  </a:lnTo>
                  <a:lnTo>
                    <a:pt x="0" y="47113"/>
                  </a:lnTo>
                  <a:close/>
                </a:path>
              </a:pathLst>
            </a:custGeom>
            <a:noFill/>
            <a:ln w="13970" cap="flat">
              <a:solidFill>
                <a:schemeClr val="accent2"/>
              </a:solidFill>
              <a:prstDash val="solid"/>
              <a:miter/>
            </a:ln>
          </p:spPr>
          <p:txBody>
            <a:bodyPr rtlCol="0" anchor="ct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96" name="Freeform 18">
              <a:extLst>
                <a:ext uri="{FF2B5EF4-FFF2-40B4-BE49-F238E27FC236}">
                  <a16:creationId xmlns:a16="http://schemas.microsoft.com/office/drawing/2014/main" id="{9EBF3291-45DC-D9D6-2281-543E9E780156}"/>
                </a:ext>
              </a:extLst>
            </p:cNvPr>
            <p:cNvSpPr/>
            <p:nvPr/>
          </p:nvSpPr>
          <p:spPr>
            <a:xfrm>
              <a:off x="785620" y="1972331"/>
              <a:ext cx="28361" cy="28361"/>
            </a:xfrm>
            <a:custGeom>
              <a:avLst/>
              <a:gdLst>
                <a:gd name="connsiteX0" fmla="*/ 0 w 28361"/>
                <a:gd name="connsiteY0" fmla="*/ 0 h 28361"/>
                <a:gd name="connsiteX1" fmla="*/ 28362 w 28361"/>
                <a:gd name="connsiteY1" fmla="*/ 0 h 28361"/>
                <a:gd name="connsiteX2" fmla="*/ 28362 w 28361"/>
                <a:gd name="connsiteY2" fmla="*/ 28362 h 28361"/>
                <a:gd name="connsiteX3" fmla="*/ 0 w 28361"/>
                <a:gd name="connsiteY3" fmla="*/ 28362 h 28361"/>
              </a:gdLst>
              <a:ahLst/>
              <a:cxnLst>
                <a:cxn ang="0">
                  <a:pos x="connsiteX0" y="connsiteY0"/>
                </a:cxn>
                <a:cxn ang="0">
                  <a:pos x="connsiteX1" y="connsiteY1"/>
                </a:cxn>
                <a:cxn ang="0">
                  <a:pos x="connsiteX2" y="connsiteY2"/>
                </a:cxn>
                <a:cxn ang="0">
                  <a:pos x="connsiteX3" y="connsiteY3"/>
                </a:cxn>
              </a:cxnLst>
              <a:rect l="l" t="t" r="r" b="b"/>
              <a:pathLst>
                <a:path w="28361" h="28361">
                  <a:moveTo>
                    <a:pt x="0" y="0"/>
                  </a:moveTo>
                  <a:lnTo>
                    <a:pt x="28362" y="0"/>
                  </a:lnTo>
                  <a:lnTo>
                    <a:pt x="28362" y="28362"/>
                  </a:lnTo>
                  <a:lnTo>
                    <a:pt x="0" y="28362"/>
                  </a:lnTo>
                  <a:close/>
                </a:path>
              </a:pathLst>
            </a:custGeom>
            <a:noFill/>
            <a:ln w="13970" cap="flat">
              <a:solidFill>
                <a:schemeClr val="accent2"/>
              </a:solidFill>
              <a:prstDash val="solid"/>
              <a:miter/>
            </a:ln>
          </p:spPr>
          <p:txBody>
            <a:bodyPr rtlCol="0" anchor="ct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98" name="Freeform 19">
              <a:extLst>
                <a:ext uri="{FF2B5EF4-FFF2-40B4-BE49-F238E27FC236}">
                  <a16:creationId xmlns:a16="http://schemas.microsoft.com/office/drawing/2014/main" id="{F6F7E31F-6F5E-3EB6-080F-97FE84D9FC07}"/>
                </a:ext>
              </a:extLst>
            </p:cNvPr>
            <p:cNvSpPr/>
            <p:nvPr/>
          </p:nvSpPr>
          <p:spPr>
            <a:xfrm>
              <a:off x="848186" y="1948210"/>
              <a:ext cx="28361" cy="28361"/>
            </a:xfrm>
            <a:custGeom>
              <a:avLst/>
              <a:gdLst>
                <a:gd name="connsiteX0" fmla="*/ 0 w 28361"/>
                <a:gd name="connsiteY0" fmla="*/ 0 h 28361"/>
                <a:gd name="connsiteX1" fmla="*/ 28362 w 28361"/>
                <a:gd name="connsiteY1" fmla="*/ 0 h 28361"/>
                <a:gd name="connsiteX2" fmla="*/ 28362 w 28361"/>
                <a:gd name="connsiteY2" fmla="*/ 28362 h 28361"/>
                <a:gd name="connsiteX3" fmla="*/ 0 w 28361"/>
                <a:gd name="connsiteY3" fmla="*/ 28362 h 28361"/>
              </a:gdLst>
              <a:ahLst/>
              <a:cxnLst>
                <a:cxn ang="0">
                  <a:pos x="connsiteX0" y="connsiteY0"/>
                </a:cxn>
                <a:cxn ang="0">
                  <a:pos x="connsiteX1" y="connsiteY1"/>
                </a:cxn>
                <a:cxn ang="0">
                  <a:pos x="connsiteX2" y="connsiteY2"/>
                </a:cxn>
                <a:cxn ang="0">
                  <a:pos x="connsiteX3" y="connsiteY3"/>
                </a:cxn>
              </a:cxnLst>
              <a:rect l="l" t="t" r="r" b="b"/>
              <a:pathLst>
                <a:path w="28361" h="28361">
                  <a:moveTo>
                    <a:pt x="0" y="0"/>
                  </a:moveTo>
                  <a:lnTo>
                    <a:pt x="28362" y="0"/>
                  </a:lnTo>
                  <a:lnTo>
                    <a:pt x="28362" y="28362"/>
                  </a:lnTo>
                  <a:lnTo>
                    <a:pt x="0" y="28362"/>
                  </a:lnTo>
                  <a:close/>
                </a:path>
              </a:pathLst>
            </a:custGeom>
            <a:noFill/>
            <a:ln w="13970" cap="flat">
              <a:solidFill>
                <a:schemeClr val="accent2"/>
              </a:solidFill>
              <a:prstDash val="solid"/>
              <a:miter/>
            </a:ln>
          </p:spPr>
          <p:txBody>
            <a:bodyPr rtlCol="0" anchor="ct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99" name="Freeform 20">
              <a:extLst>
                <a:ext uri="{FF2B5EF4-FFF2-40B4-BE49-F238E27FC236}">
                  <a16:creationId xmlns:a16="http://schemas.microsoft.com/office/drawing/2014/main" id="{DBDEB66C-7F35-1EC2-A0E8-BFF8756284C5}"/>
                </a:ext>
              </a:extLst>
            </p:cNvPr>
            <p:cNvSpPr/>
            <p:nvPr/>
          </p:nvSpPr>
          <p:spPr>
            <a:xfrm>
              <a:off x="838480" y="2008420"/>
              <a:ext cx="28361" cy="28361"/>
            </a:xfrm>
            <a:custGeom>
              <a:avLst/>
              <a:gdLst>
                <a:gd name="connsiteX0" fmla="*/ 0 w 28361"/>
                <a:gd name="connsiteY0" fmla="*/ 0 h 28361"/>
                <a:gd name="connsiteX1" fmla="*/ 28362 w 28361"/>
                <a:gd name="connsiteY1" fmla="*/ 0 h 28361"/>
                <a:gd name="connsiteX2" fmla="*/ 28362 w 28361"/>
                <a:gd name="connsiteY2" fmla="*/ 28362 h 28361"/>
                <a:gd name="connsiteX3" fmla="*/ 0 w 28361"/>
                <a:gd name="connsiteY3" fmla="*/ 28362 h 28361"/>
              </a:gdLst>
              <a:ahLst/>
              <a:cxnLst>
                <a:cxn ang="0">
                  <a:pos x="connsiteX0" y="connsiteY0"/>
                </a:cxn>
                <a:cxn ang="0">
                  <a:pos x="connsiteX1" y="connsiteY1"/>
                </a:cxn>
                <a:cxn ang="0">
                  <a:pos x="connsiteX2" y="connsiteY2"/>
                </a:cxn>
                <a:cxn ang="0">
                  <a:pos x="connsiteX3" y="connsiteY3"/>
                </a:cxn>
              </a:cxnLst>
              <a:rect l="l" t="t" r="r" b="b"/>
              <a:pathLst>
                <a:path w="28361" h="28361">
                  <a:moveTo>
                    <a:pt x="0" y="0"/>
                  </a:moveTo>
                  <a:lnTo>
                    <a:pt x="28362" y="0"/>
                  </a:lnTo>
                  <a:lnTo>
                    <a:pt x="28362" y="28362"/>
                  </a:lnTo>
                  <a:lnTo>
                    <a:pt x="0" y="28362"/>
                  </a:lnTo>
                  <a:close/>
                </a:path>
              </a:pathLst>
            </a:custGeom>
            <a:noFill/>
            <a:ln w="13970" cap="flat">
              <a:solidFill>
                <a:schemeClr val="accent2"/>
              </a:solidFill>
              <a:prstDash val="solid"/>
              <a:miter/>
            </a:ln>
          </p:spPr>
          <p:txBody>
            <a:bodyPr rtlCol="0" anchor="ct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00" name="Freeform 21">
              <a:extLst>
                <a:ext uri="{FF2B5EF4-FFF2-40B4-BE49-F238E27FC236}">
                  <a16:creationId xmlns:a16="http://schemas.microsoft.com/office/drawing/2014/main" id="{CB635710-8E8B-20FE-20DC-175729392FDA}"/>
                </a:ext>
              </a:extLst>
            </p:cNvPr>
            <p:cNvSpPr/>
            <p:nvPr/>
          </p:nvSpPr>
          <p:spPr>
            <a:xfrm>
              <a:off x="988205" y="2094354"/>
              <a:ext cx="47112" cy="47112"/>
            </a:xfrm>
            <a:custGeom>
              <a:avLst/>
              <a:gdLst>
                <a:gd name="connsiteX0" fmla="*/ 47113 w 47112"/>
                <a:gd name="connsiteY0" fmla="*/ 23556 h 47112"/>
                <a:gd name="connsiteX1" fmla="*/ 23556 w 47112"/>
                <a:gd name="connsiteY1" fmla="*/ 47113 h 47112"/>
                <a:gd name="connsiteX2" fmla="*/ 0 w 47112"/>
                <a:gd name="connsiteY2" fmla="*/ 23556 h 47112"/>
                <a:gd name="connsiteX3" fmla="*/ 23556 w 47112"/>
                <a:gd name="connsiteY3" fmla="*/ 0 h 47112"/>
                <a:gd name="connsiteX4" fmla="*/ 47113 w 47112"/>
                <a:gd name="connsiteY4" fmla="*/ 23556 h 47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12" h="47112">
                  <a:moveTo>
                    <a:pt x="47113" y="23556"/>
                  </a:moveTo>
                  <a:cubicBezTo>
                    <a:pt x="47113" y="36566"/>
                    <a:pt x="36566" y="47113"/>
                    <a:pt x="23556" y="47113"/>
                  </a:cubicBezTo>
                  <a:cubicBezTo>
                    <a:pt x="10547" y="47113"/>
                    <a:pt x="0" y="36566"/>
                    <a:pt x="0" y="23556"/>
                  </a:cubicBezTo>
                  <a:cubicBezTo>
                    <a:pt x="0" y="10547"/>
                    <a:pt x="10547" y="0"/>
                    <a:pt x="23556" y="0"/>
                  </a:cubicBezTo>
                  <a:cubicBezTo>
                    <a:pt x="36566" y="0"/>
                    <a:pt x="47113" y="10547"/>
                    <a:pt x="47113" y="23556"/>
                  </a:cubicBezTo>
                  <a:close/>
                </a:path>
              </a:pathLst>
            </a:custGeom>
            <a:noFill/>
            <a:ln w="13970" cap="flat">
              <a:solidFill>
                <a:schemeClr val="accent2"/>
              </a:solidFill>
              <a:prstDash val="solid"/>
              <a:miter/>
            </a:ln>
          </p:spPr>
          <p:txBody>
            <a:bodyPr rtlCol="0" anchor="ct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01" name="Freeform 22">
              <a:extLst>
                <a:ext uri="{FF2B5EF4-FFF2-40B4-BE49-F238E27FC236}">
                  <a16:creationId xmlns:a16="http://schemas.microsoft.com/office/drawing/2014/main" id="{6C20AF7A-D8C7-D2A6-7535-0A126DB624E4}"/>
                </a:ext>
              </a:extLst>
            </p:cNvPr>
            <p:cNvSpPr/>
            <p:nvPr/>
          </p:nvSpPr>
          <p:spPr>
            <a:xfrm>
              <a:off x="931952" y="2021800"/>
              <a:ext cx="56629" cy="96204"/>
            </a:xfrm>
            <a:custGeom>
              <a:avLst/>
              <a:gdLst>
                <a:gd name="connsiteX0" fmla="*/ 0 w 56629"/>
                <a:gd name="connsiteY0" fmla="*/ 0 h 96204"/>
                <a:gd name="connsiteX1" fmla="*/ 0 w 56629"/>
                <a:gd name="connsiteY1" fmla="*/ 77359 h 96204"/>
                <a:gd name="connsiteX2" fmla="*/ 14134 w 56629"/>
                <a:gd name="connsiteY2" fmla="*/ 96205 h 96204"/>
                <a:gd name="connsiteX3" fmla="*/ 56630 w 56629"/>
                <a:gd name="connsiteY3" fmla="*/ 96205 h 96204"/>
              </a:gdLst>
              <a:ahLst/>
              <a:cxnLst>
                <a:cxn ang="0">
                  <a:pos x="connsiteX0" y="connsiteY0"/>
                </a:cxn>
                <a:cxn ang="0">
                  <a:pos x="connsiteX1" y="connsiteY1"/>
                </a:cxn>
                <a:cxn ang="0">
                  <a:pos x="connsiteX2" y="connsiteY2"/>
                </a:cxn>
                <a:cxn ang="0">
                  <a:pos x="connsiteX3" y="connsiteY3"/>
                </a:cxn>
              </a:cxnLst>
              <a:rect l="l" t="t" r="r" b="b"/>
              <a:pathLst>
                <a:path w="56629" h="96204">
                  <a:moveTo>
                    <a:pt x="0" y="0"/>
                  </a:moveTo>
                  <a:lnTo>
                    <a:pt x="0" y="77359"/>
                  </a:lnTo>
                  <a:cubicBezTo>
                    <a:pt x="0" y="87818"/>
                    <a:pt x="6313" y="96205"/>
                    <a:pt x="14134" y="96205"/>
                  </a:cubicBezTo>
                  <a:lnTo>
                    <a:pt x="56630" y="96205"/>
                  </a:lnTo>
                </a:path>
              </a:pathLst>
            </a:custGeom>
            <a:noFill/>
            <a:ln w="13970" cap="flat">
              <a:solidFill>
                <a:schemeClr val="accent2"/>
              </a:solidFill>
              <a:prstDash val="solid"/>
              <a:miter/>
            </a:ln>
          </p:spPr>
          <p:txBody>
            <a:bodyPr rtlCol="0" anchor="ct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02" name="Freeform 23">
              <a:extLst>
                <a:ext uri="{FF2B5EF4-FFF2-40B4-BE49-F238E27FC236}">
                  <a16:creationId xmlns:a16="http://schemas.microsoft.com/office/drawing/2014/main" id="{AEB4353D-BC6F-B310-1A1F-9718CD488C92}"/>
                </a:ext>
              </a:extLst>
            </p:cNvPr>
            <p:cNvSpPr/>
            <p:nvPr/>
          </p:nvSpPr>
          <p:spPr>
            <a:xfrm>
              <a:off x="903402" y="1973368"/>
              <a:ext cx="57100" cy="49468"/>
            </a:xfrm>
            <a:custGeom>
              <a:avLst/>
              <a:gdLst>
                <a:gd name="connsiteX0" fmla="*/ 28550 w 57100"/>
                <a:gd name="connsiteY0" fmla="*/ 0 h 49468"/>
                <a:gd name="connsiteX1" fmla="*/ 0 w 57100"/>
                <a:gd name="connsiteY1" fmla="*/ 49469 h 49468"/>
                <a:gd name="connsiteX2" fmla="*/ 57101 w 57100"/>
                <a:gd name="connsiteY2" fmla="*/ 49469 h 49468"/>
                <a:gd name="connsiteX3" fmla="*/ 28550 w 57100"/>
                <a:gd name="connsiteY3" fmla="*/ 0 h 49468"/>
              </a:gdLst>
              <a:ahLst/>
              <a:cxnLst>
                <a:cxn ang="0">
                  <a:pos x="connsiteX0" y="connsiteY0"/>
                </a:cxn>
                <a:cxn ang="0">
                  <a:pos x="connsiteX1" y="connsiteY1"/>
                </a:cxn>
                <a:cxn ang="0">
                  <a:pos x="connsiteX2" y="connsiteY2"/>
                </a:cxn>
                <a:cxn ang="0">
                  <a:pos x="connsiteX3" y="connsiteY3"/>
                </a:cxn>
              </a:cxnLst>
              <a:rect l="l" t="t" r="r" b="b"/>
              <a:pathLst>
                <a:path w="57100" h="49468">
                  <a:moveTo>
                    <a:pt x="28550" y="0"/>
                  </a:moveTo>
                  <a:lnTo>
                    <a:pt x="0" y="49469"/>
                  </a:lnTo>
                  <a:lnTo>
                    <a:pt x="57101" y="49469"/>
                  </a:lnTo>
                  <a:lnTo>
                    <a:pt x="28550" y="0"/>
                  </a:lnTo>
                  <a:close/>
                </a:path>
              </a:pathLst>
            </a:custGeom>
            <a:noFill/>
            <a:ln w="13970" cap="flat">
              <a:solidFill>
                <a:schemeClr val="accent2"/>
              </a:solidFill>
              <a:prstDash val="solid"/>
              <a:miter/>
            </a:ln>
          </p:spPr>
          <p:txBody>
            <a:bodyPr rtlCol="0" anchor="ct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03" name="Freeform 24">
              <a:extLst>
                <a:ext uri="{FF2B5EF4-FFF2-40B4-BE49-F238E27FC236}">
                  <a16:creationId xmlns:a16="http://schemas.microsoft.com/office/drawing/2014/main" id="{29B2E3EC-81EC-C2FC-E423-2BB4CFADEF90}"/>
                </a:ext>
              </a:extLst>
            </p:cNvPr>
            <p:cNvSpPr/>
            <p:nvPr/>
          </p:nvSpPr>
          <p:spPr>
            <a:xfrm>
              <a:off x="752640" y="1890233"/>
              <a:ext cx="282679" cy="235686"/>
            </a:xfrm>
            <a:custGeom>
              <a:avLst/>
              <a:gdLst>
                <a:gd name="connsiteX0" fmla="*/ 216720 w 282679"/>
                <a:gd name="connsiteY0" fmla="*/ 169728 h 235686"/>
                <a:gd name="connsiteX1" fmla="*/ 235565 w 282679"/>
                <a:gd name="connsiteY1" fmla="*/ 169728 h 235686"/>
                <a:gd name="connsiteX2" fmla="*/ 282678 w 282679"/>
                <a:gd name="connsiteY2" fmla="*/ 130530 h 235686"/>
                <a:gd name="connsiteX3" fmla="*/ 239146 w 282679"/>
                <a:gd name="connsiteY3" fmla="*/ 84831 h 235686"/>
                <a:gd name="connsiteX4" fmla="*/ 154370 w 282679"/>
                <a:gd name="connsiteY4" fmla="*/ 0 h 235686"/>
                <a:gd name="connsiteX5" fmla="*/ 152175 w 282679"/>
                <a:gd name="connsiteY5" fmla="*/ 28 h 235686"/>
                <a:gd name="connsiteX6" fmla="*/ 75381 w 282679"/>
                <a:gd name="connsiteY6" fmla="*/ 48083 h 235686"/>
                <a:gd name="connsiteX7" fmla="*/ 64263 w 282679"/>
                <a:gd name="connsiteY7" fmla="*/ 47141 h 235686"/>
                <a:gd name="connsiteX8" fmla="*/ 65 w 282679"/>
                <a:gd name="connsiteY8" fmla="*/ 105683 h 235686"/>
                <a:gd name="connsiteX9" fmla="*/ 1 w 282679"/>
                <a:gd name="connsiteY9" fmla="*/ 108764 h 235686"/>
                <a:gd name="connsiteX10" fmla="*/ 65959 w 282679"/>
                <a:gd name="connsiteY10" fmla="*/ 169728 h 235686"/>
                <a:gd name="connsiteX11" fmla="*/ 122494 w 282679"/>
                <a:gd name="connsiteY11" fmla="*/ 169728 h 235686"/>
                <a:gd name="connsiteX12" fmla="*/ 141339 w 282679"/>
                <a:gd name="connsiteY12" fmla="*/ 188574 h 235686"/>
                <a:gd name="connsiteX13" fmla="*/ 141339 w 282679"/>
                <a:gd name="connsiteY13" fmla="*/ 235686 h 235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2679" h="235686">
                  <a:moveTo>
                    <a:pt x="216720" y="169728"/>
                  </a:moveTo>
                  <a:lnTo>
                    <a:pt x="235565" y="169728"/>
                  </a:lnTo>
                  <a:cubicBezTo>
                    <a:pt x="263833" y="169728"/>
                    <a:pt x="282678" y="154558"/>
                    <a:pt x="282678" y="130530"/>
                  </a:cubicBezTo>
                  <a:cubicBezTo>
                    <a:pt x="282851" y="106056"/>
                    <a:pt x="263600" y="85846"/>
                    <a:pt x="239146" y="84831"/>
                  </a:cubicBezTo>
                  <a:cubicBezTo>
                    <a:pt x="239161" y="37995"/>
                    <a:pt x="201206" y="15"/>
                    <a:pt x="154370" y="0"/>
                  </a:cubicBezTo>
                  <a:cubicBezTo>
                    <a:pt x="153639" y="0"/>
                    <a:pt x="152906" y="9"/>
                    <a:pt x="152175" y="28"/>
                  </a:cubicBezTo>
                  <a:cubicBezTo>
                    <a:pt x="119916" y="1453"/>
                    <a:pt x="90767" y="19693"/>
                    <a:pt x="75381" y="48083"/>
                  </a:cubicBezTo>
                  <a:cubicBezTo>
                    <a:pt x="71705" y="47481"/>
                    <a:pt x="67988" y="47166"/>
                    <a:pt x="64263" y="47141"/>
                  </a:cubicBezTo>
                  <a:cubicBezTo>
                    <a:pt x="30369" y="45579"/>
                    <a:pt x="1627" y="71790"/>
                    <a:pt x="65" y="105683"/>
                  </a:cubicBezTo>
                  <a:cubicBezTo>
                    <a:pt x="18" y="106709"/>
                    <a:pt x="-4" y="107737"/>
                    <a:pt x="1" y="108764"/>
                  </a:cubicBezTo>
                  <a:cubicBezTo>
                    <a:pt x="1" y="144759"/>
                    <a:pt x="29964" y="169728"/>
                    <a:pt x="65959" y="169728"/>
                  </a:cubicBezTo>
                  <a:lnTo>
                    <a:pt x="122494" y="169728"/>
                  </a:lnTo>
                  <a:cubicBezTo>
                    <a:pt x="132902" y="169728"/>
                    <a:pt x="141339" y="178165"/>
                    <a:pt x="141339" y="188574"/>
                  </a:cubicBezTo>
                  <a:lnTo>
                    <a:pt x="141339" y="235686"/>
                  </a:lnTo>
                </a:path>
              </a:pathLst>
            </a:custGeom>
            <a:noFill/>
            <a:ln w="13970" cap="flat">
              <a:solidFill>
                <a:schemeClr val="accent2"/>
              </a:solidFill>
              <a:prstDash val="solid"/>
              <a:miter/>
            </a:ln>
          </p:spPr>
          <p:txBody>
            <a:bodyPr rtlCol="0" anchor="ct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04" name="Freeform 25">
              <a:extLst>
                <a:ext uri="{FF2B5EF4-FFF2-40B4-BE49-F238E27FC236}">
                  <a16:creationId xmlns:a16="http://schemas.microsoft.com/office/drawing/2014/main" id="{CD524636-FCB6-9A8E-E17D-92E89ABF6083}"/>
                </a:ext>
              </a:extLst>
            </p:cNvPr>
            <p:cNvSpPr/>
            <p:nvPr/>
          </p:nvSpPr>
          <p:spPr>
            <a:xfrm>
              <a:off x="916311" y="1917775"/>
              <a:ext cx="32036" cy="32036"/>
            </a:xfrm>
            <a:custGeom>
              <a:avLst/>
              <a:gdLst>
                <a:gd name="connsiteX0" fmla="*/ 32037 w 32036"/>
                <a:gd name="connsiteY0" fmla="*/ 16018 h 32036"/>
                <a:gd name="connsiteX1" fmla="*/ 16018 w 32036"/>
                <a:gd name="connsiteY1" fmla="*/ 32037 h 32036"/>
                <a:gd name="connsiteX2" fmla="*/ 0 w 32036"/>
                <a:gd name="connsiteY2" fmla="*/ 16018 h 32036"/>
                <a:gd name="connsiteX3" fmla="*/ 16018 w 32036"/>
                <a:gd name="connsiteY3" fmla="*/ 0 h 32036"/>
                <a:gd name="connsiteX4" fmla="*/ 32037 w 32036"/>
                <a:gd name="connsiteY4" fmla="*/ 16018 h 32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6" h="32036">
                  <a:moveTo>
                    <a:pt x="32037" y="16018"/>
                  </a:moveTo>
                  <a:cubicBezTo>
                    <a:pt x="32037" y="24865"/>
                    <a:pt x="24865" y="32037"/>
                    <a:pt x="16018" y="32037"/>
                  </a:cubicBezTo>
                  <a:cubicBezTo>
                    <a:pt x="7172" y="32037"/>
                    <a:pt x="0" y="24865"/>
                    <a:pt x="0" y="16018"/>
                  </a:cubicBezTo>
                  <a:cubicBezTo>
                    <a:pt x="0" y="7172"/>
                    <a:pt x="7172" y="0"/>
                    <a:pt x="16018" y="0"/>
                  </a:cubicBezTo>
                  <a:cubicBezTo>
                    <a:pt x="24865" y="0"/>
                    <a:pt x="32037" y="7172"/>
                    <a:pt x="32037" y="16018"/>
                  </a:cubicBezTo>
                  <a:close/>
                </a:path>
              </a:pathLst>
            </a:custGeom>
            <a:noFill/>
            <a:ln w="13970" cap="flat">
              <a:solidFill>
                <a:schemeClr val="accent2"/>
              </a:solidFill>
              <a:prstDash val="solid"/>
              <a:miter/>
            </a:ln>
          </p:spPr>
          <p:txBody>
            <a:bodyPr rtlCol="0" anchor="ct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105" name="Group 104">
            <a:extLst>
              <a:ext uri="{FF2B5EF4-FFF2-40B4-BE49-F238E27FC236}">
                <a16:creationId xmlns:a16="http://schemas.microsoft.com/office/drawing/2014/main" id="{A113176D-2A02-DA3B-4E09-D1C3141B453B}"/>
              </a:ext>
            </a:extLst>
          </p:cNvPr>
          <p:cNvGrpSpPr>
            <a:grpSpLocks noChangeAspect="1"/>
          </p:cNvGrpSpPr>
          <p:nvPr/>
        </p:nvGrpSpPr>
        <p:grpSpPr>
          <a:xfrm>
            <a:off x="4005795" y="708417"/>
            <a:ext cx="366701" cy="362506"/>
            <a:chOff x="4814856" y="260659"/>
            <a:chExt cx="662934" cy="655352"/>
          </a:xfrm>
        </p:grpSpPr>
        <p:sp>
          <p:nvSpPr>
            <p:cNvPr id="106" name="Freeform 32">
              <a:extLst>
                <a:ext uri="{FF2B5EF4-FFF2-40B4-BE49-F238E27FC236}">
                  <a16:creationId xmlns:a16="http://schemas.microsoft.com/office/drawing/2014/main" id="{8B08093C-6F38-FBF7-5956-C049A1B58F24}"/>
                </a:ext>
              </a:extLst>
            </p:cNvPr>
            <p:cNvSpPr/>
            <p:nvPr/>
          </p:nvSpPr>
          <p:spPr>
            <a:xfrm>
              <a:off x="4814856" y="631815"/>
              <a:ext cx="662934" cy="284196"/>
            </a:xfrm>
            <a:custGeom>
              <a:avLst/>
              <a:gdLst>
                <a:gd name="connsiteX0" fmla="*/ 282677 w 282677"/>
                <a:gd name="connsiteY0" fmla="*/ 121183 h 121182"/>
                <a:gd name="connsiteX1" fmla="*/ 282677 w 282677"/>
                <a:gd name="connsiteY1" fmla="*/ 106561 h 121182"/>
                <a:gd name="connsiteX2" fmla="*/ 251018 w 282677"/>
                <a:gd name="connsiteY2" fmla="*/ 62788 h 121182"/>
                <a:gd name="connsiteX3" fmla="*/ 265444 w 282677"/>
                <a:gd name="connsiteY3" fmla="*/ 17982 h 121182"/>
                <a:gd name="connsiteX4" fmla="*/ 220111 w 282677"/>
                <a:gd name="connsiteY4" fmla="*/ 3723 h 121182"/>
                <a:gd name="connsiteX5" fmla="*/ 205686 w 282677"/>
                <a:gd name="connsiteY5" fmla="*/ 48530 h 121182"/>
                <a:gd name="connsiteX6" fmla="*/ 220111 w 282677"/>
                <a:gd name="connsiteY6" fmla="*/ 62788 h 121182"/>
                <a:gd name="connsiteX7" fmla="*/ 188452 w 282677"/>
                <a:gd name="connsiteY7" fmla="*/ 106561 h 121182"/>
                <a:gd name="connsiteX8" fmla="*/ 188452 w 282677"/>
                <a:gd name="connsiteY8" fmla="*/ 121183 h 121182"/>
                <a:gd name="connsiteX9" fmla="*/ 188452 w 282677"/>
                <a:gd name="connsiteY9" fmla="*/ 121183 h 121182"/>
                <a:gd name="connsiteX10" fmla="*/ 188452 w 282677"/>
                <a:gd name="connsiteY10" fmla="*/ 106561 h 121182"/>
                <a:gd name="connsiteX11" fmla="*/ 156792 w 282677"/>
                <a:gd name="connsiteY11" fmla="*/ 62788 h 121182"/>
                <a:gd name="connsiteX12" fmla="*/ 171218 w 282677"/>
                <a:gd name="connsiteY12" fmla="*/ 17982 h 121182"/>
                <a:gd name="connsiteX13" fmla="*/ 125886 w 282677"/>
                <a:gd name="connsiteY13" fmla="*/ 3723 h 121182"/>
                <a:gd name="connsiteX14" fmla="*/ 111460 w 282677"/>
                <a:gd name="connsiteY14" fmla="*/ 48530 h 121182"/>
                <a:gd name="connsiteX15" fmla="*/ 125886 w 282677"/>
                <a:gd name="connsiteY15" fmla="*/ 62788 h 121182"/>
                <a:gd name="connsiteX16" fmla="*/ 94226 w 282677"/>
                <a:gd name="connsiteY16" fmla="*/ 106561 h 121182"/>
                <a:gd name="connsiteX17" fmla="*/ 94226 w 282677"/>
                <a:gd name="connsiteY17" fmla="*/ 121183 h 121182"/>
                <a:gd name="connsiteX18" fmla="*/ 94226 w 282677"/>
                <a:gd name="connsiteY18" fmla="*/ 121183 h 121182"/>
                <a:gd name="connsiteX19" fmla="*/ 94226 w 282677"/>
                <a:gd name="connsiteY19" fmla="*/ 106561 h 121182"/>
                <a:gd name="connsiteX20" fmla="*/ 62566 w 282677"/>
                <a:gd name="connsiteY20" fmla="*/ 62788 h 121182"/>
                <a:gd name="connsiteX21" fmla="*/ 76992 w 282677"/>
                <a:gd name="connsiteY21" fmla="*/ 17982 h 121182"/>
                <a:gd name="connsiteX22" fmla="*/ 31660 w 282677"/>
                <a:gd name="connsiteY22" fmla="*/ 3723 h 121182"/>
                <a:gd name="connsiteX23" fmla="*/ 17234 w 282677"/>
                <a:gd name="connsiteY23" fmla="*/ 48530 h 121182"/>
                <a:gd name="connsiteX24" fmla="*/ 31660 w 282677"/>
                <a:gd name="connsiteY24" fmla="*/ 62788 h 121182"/>
                <a:gd name="connsiteX25" fmla="*/ 0 w 282677"/>
                <a:gd name="connsiteY25" fmla="*/ 106561 h 121182"/>
                <a:gd name="connsiteX26" fmla="*/ 0 w 282677"/>
                <a:gd name="connsiteY26" fmla="*/ 121183 h 12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2677" h="121182">
                  <a:moveTo>
                    <a:pt x="282677" y="121183"/>
                  </a:moveTo>
                  <a:lnTo>
                    <a:pt x="282677" y="106561"/>
                  </a:lnTo>
                  <a:cubicBezTo>
                    <a:pt x="282584" y="86810"/>
                    <a:pt x="269895" y="69267"/>
                    <a:pt x="251018" y="62788"/>
                  </a:cubicBezTo>
                  <a:cubicBezTo>
                    <a:pt x="267519" y="54353"/>
                    <a:pt x="273979" y="34292"/>
                    <a:pt x="265444" y="17982"/>
                  </a:cubicBezTo>
                  <a:cubicBezTo>
                    <a:pt x="256910" y="1671"/>
                    <a:pt x="236613" y="-4713"/>
                    <a:pt x="220111" y="3723"/>
                  </a:cubicBezTo>
                  <a:cubicBezTo>
                    <a:pt x="203610" y="12158"/>
                    <a:pt x="197151" y="32219"/>
                    <a:pt x="205686" y="48530"/>
                  </a:cubicBezTo>
                  <a:cubicBezTo>
                    <a:pt x="208884" y="54644"/>
                    <a:pt x="213926" y="59626"/>
                    <a:pt x="220111" y="62788"/>
                  </a:cubicBezTo>
                  <a:cubicBezTo>
                    <a:pt x="201234" y="69267"/>
                    <a:pt x="188545" y="86810"/>
                    <a:pt x="188452" y="106561"/>
                  </a:cubicBezTo>
                  <a:lnTo>
                    <a:pt x="188452" y="121183"/>
                  </a:lnTo>
                  <a:moveTo>
                    <a:pt x="188452" y="121183"/>
                  </a:moveTo>
                  <a:lnTo>
                    <a:pt x="188452" y="106561"/>
                  </a:lnTo>
                  <a:cubicBezTo>
                    <a:pt x="188358" y="86810"/>
                    <a:pt x="175669" y="69267"/>
                    <a:pt x="156792" y="62788"/>
                  </a:cubicBezTo>
                  <a:cubicBezTo>
                    <a:pt x="173294" y="54353"/>
                    <a:pt x="179753" y="34292"/>
                    <a:pt x="171218" y="17982"/>
                  </a:cubicBezTo>
                  <a:cubicBezTo>
                    <a:pt x="162684" y="1671"/>
                    <a:pt x="142387" y="-4713"/>
                    <a:pt x="125886" y="3723"/>
                  </a:cubicBezTo>
                  <a:cubicBezTo>
                    <a:pt x="109384" y="12158"/>
                    <a:pt x="102925" y="32219"/>
                    <a:pt x="111460" y="48530"/>
                  </a:cubicBezTo>
                  <a:cubicBezTo>
                    <a:pt x="114659" y="54644"/>
                    <a:pt x="119700" y="59626"/>
                    <a:pt x="125886" y="62788"/>
                  </a:cubicBezTo>
                  <a:cubicBezTo>
                    <a:pt x="107008" y="69267"/>
                    <a:pt x="94319" y="86810"/>
                    <a:pt x="94226" y="106561"/>
                  </a:cubicBezTo>
                  <a:lnTo>
                    <a:pt x="94226" y="121183"/>
                  </a:lnTo>
                  <a:moveTo>
                    <a:pt x="94226" y="121183"/>
                  </a:moveTo>
                  <a:lnTo>
                    <a:pt x="94226" y="106561"/>
                  </a:lnTo>
                  <a:cubicBezTo>
                    <a:pt x="94133" y="86810"/>
                    <a:pt x="81443" y="69267"/>
                    <a:pt x="62566" y="62788"/>
                  </a:cubicBezTo>
                  <a:cubicBezTo>
                    <a:pt x="79068" y="54353"/>
                    <a:pt x="85527" y="34292"/>
                    <a:pt x="76992" y="17982"/>
                  </a:cubicBezTo>
                  <a:cubicBezTo>
                    <a:pt x="68458" y="1671"/>
                    <a:pt x="48162" y="-4713"/>
                    <a:pt x="31660" y="3723"/>
                  </a:cubicBezTo>
                  <a:cubicBezTo>
                    <a:pt x="15158" y="12158"/>
                    <a:pt x="8699" y="32219"/>
                    <a:pt x="17234" y="48530"/>
                  </a:cubicBezTo>
                  <a:cubicBezTo>
                    <a:pt x="20433" y="54644"/>
                    <a:pt x="25474" y="59626"/>
                    <a:pt x="31660" y="62788"/>
                  </a:cubicBezTo>
                  <a:cubicBezTo>
                    <a:pt x="12783" y="69267"/>
                    <a:pt x="94" y="86810"/>
                    <a:pt x="0" y="106561"/>
                  </a:cubicBezTo>
                  <a:lnTo>
                    <a:pt x="0" y="121183"/>
                  </a:lnTo>
                </a:path>
              </a:pathLst>
            </a:custGeom>
            <a:noFill/>
            <a:ln w="13970" cap="flat">
              <a:solidFill>
                <a:schemeClr val="accent2"/>
              </a:solidFill>
              <a:prstDash val="solid"/>
              <a:miter/>
            </a:ln>
          </p:spPr>
          <p:txBody>
            <a:bodyPr rtlCol="0" anchor="ct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07" name="Freeform 33">
              <a:extLst>
                <a:ext uri="{FF2B5EF4-FFF2-40B4-BE49-F238E27FC236}">
                  <a16:creationId xmlns:a16="http://schemas.microsoft.com/office/drawing/2014/main" id="{0782CFBF-2B11-B38E-7B0B-1727C4771F69}"/>
                </a:ext>
              </a:extLst>
            </p:cNvPr>
            <p:cNvSpPr/>
            <p:nvPr/>
          </p:nvSpPr>
          <p:spPr>
            <a:xfrm>
              <a:off x="4907665" y="260659"/>
              <a:ext cx="477311" cy="215683"/>
            </a:xfrm>
            <a:custGeom>
              <a:avLst/>
              <a:gdLst>
                <a:gd name="connsiteX0" fmla="*/ 0 w 203527"/>
                <a:gd name="connsiteY0" fmla="*/ 39069 h 91968"/>
                <a:gd name="connsiteX1" fmla="*/ 203528 w 203527"/>
                <a:gd name="connsiteY1" fmla="*/ 39069 h 91968"/>
                <a:gd name="connsiteX2" fmla="*/ 176862 w 203527"/>
                <a:gd name="connsiteY2" fmla="*/ 65519 h 91968"/>
                <a:gd name="connsiteX3" fmla="*/ 26666 w 203527"/>
                <a:gd name="connsiteY3" fmla="*/ 65519 h 91968"/>
                <a:gd name="connsiteX4" fmla="*/ 150102 w 203527"/>
                <a:gd name="connsiteY4" fmla="*/ 91968 h 91968"/>
                <a:gd name="connsiteX5" fmla="*/ 53426 w 203527"/>
                <a:gd name="connsiteY5" fmla="*/ 91968 h 91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27" h="91968">
                  <a:moveTo>
                    <a:pt x="0" y="39069"/>
                  </a:moveTo>
                  <a:cubicBezTo>
                    <a:pt x="57607" y="-13023"/>
                    <a:pt x="145921" y="-13023"/>
                    <a:pt x="203528" y="39069"/>
                  </a:cubicBezTo>
                  <a:moveTo>
                    <a:pt x="176862" y="65519"/>
                  </a:moveTo>
                  <a:cubicBezTo>
                    <a:pt x="134028" y="27905"/>
                    <a:pt x="69500" y="27905"/>
                    <a:pt x="26666" y="65519"/>
                  </a:cubicBezTo>
                  <a:moveTo>
                    <a:pt x="150102" y="91968"/>
                  </a:moveTo>
                  <a:cubicBezTo>
                    <a:pt x="122119" y="68855"/>
                    <a:pt x="81409" y="68855"/>
                    <a:pt x="53426" y="91968"/>
                  </a:cubicBezTo>
                </a:path>
              </a:pathLst>
            </a:custGeom>
            <a:noFill/>
            <a:ln w="13970" cap="flat">
              <a:solidFill>
                <a:schemeClr val="accent2"/>
              </a:solidFill>
              <a:prstDash val="solid"/>
              <a:miter/>
            </a:ln>
          </p:spPr>
          <p:txBody>
            <a:bodyPr rtlCol="0" anchor="ct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grpSp>
      <p:pic>
        <p:nvPicPr>
          <p:cNvPr id="108" name="Graphic 107">
            <a:extLst>
              <a:ext uri="{FF2B5EF4-FFF2-40B4-BE49-F238E27FC236}">
                <a16:creationId xmlns:a16="http://schemas.microsoft.com/office/drawing/2014/main" id="{3A5061D3-CA4B-7DD7-54E4-3B05FD386509}"/>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7322746" y="714410"/>
            <a:ext cx="362507" cy="362507"/>
          </a:xfrm>
          <a:prstGeom prst="rect">
            <a:avLst/>
          </a:prstGeom>
        </p:spPr>
      </p:pic>
      <p:pic>
        <p:nvPicPr>
          <p:cNvPr id="109" name="Graphic 108">
            <a:extLst>
              <a:ext uri="{FF2B5EF4-FFF2-40B4-BE49-F238E27FC236}">
                <a16:creationId xmlns:a16="http://schemas.microsoft.com/office/drawing/2014/main" id="{1443C842-02B2-86CA-2027-21A588EEED9D}"/>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5628204" y="730474"/>
            <a:ext cx="342368" cy="342368"/>
          </a:xfrm>
          <a:prstGeom prst="rect">
            <a:avLst/>
          </a:prstGeom>
        </p:spPr>
      </p:pic>
      <p:sp>
        <p:nvSpPr>
          <p:cNvPr id="9" name="Title 1">
            <a:extLst>
              <a:ext uri="{FF2B5EF4-FFF2-40B4-BE49-F238E27FC236}">
                <a16:creationId xmlns:a16="http://schemas.microsoft.com/office/drawing/2014/main" id="{BBAF6DDD-5B77-17C1-DA4F-9ACE13B3F870}"/>
              </a:ext>
            </a:extLst>
          </p:cNvPr>
          <p:cNvSpPr txBox="1">
            <a:spLocks/>
          </p:cNvSpPr>
          <p:nvPr/>
        </p:nvSpPr>
        <p:spPr>
          <a:xfrm>
            <a:off x="284080" y="106093"/>
            <a:ext cx="8567312" cy="804672"/>
          </a:xfrm>
          <a:prstGeom prst="rect">
            <a:avLst/>
          </a:prstGeom>
        </p:spPr>
        <p:txBody>
          <a:bodyPr vert="horz" lIns="0" tIns="0" rIns="0" bIns="0" rtlCol="0" anchor="t">
            <a:normAutofit/>
          </a:bodyPr>
          <a:lstStyle>
            <a:lvl1pPr algn="l" rtl="0" eaLnBrk="1" fontAlgn="base" hangingPunct="1">
              <a:lnSpc>
                <a:spcPct val="90000"/>
              </a:lnSpc>
              <a:spcBef>
                <a:spcPct val="0"/>
              </a:spcBef>
              <a:spcAft>
                <a:spcPct val="0"/>
              </a:spcAft>
              <a:defRPr sz="2400" b="0" i="0">
                <a:solidFill>
                  <a:schemeClr val="bg1"/>
                </a:solidFill>
                <a:latin typeface="+mj-lt"/>
                <a:ea typeface="Arial" panose="020B0604020202020204" pitchFamily="34" charset="0"/>
                <a:cs typeface="Arial" panose="020B0604020202020204" pitchFamily="34" charset="0"/>
              </a:defRPr>
            </a:lvl1pPr>
            <a:lvl2pPr algn="l" rtl="0" eaLnBrk="1" fontAlgn="base" hangingPunct="1">
              <a:lnSpc>
                <a:spcPct val="90000"/>
              </a:lnSpc>
              <a:spcBef>
                <a:spcPct val="0"/>
              </a:spcBef>
              <a:spcAft>
                <a:spcPct val="0"/>
              </a:spcAft>
              <a:defRPr sz="2220">
                <a:solidFill>
                  <a:srgbClr val="191919"/>
                </a:solidFill>
                <a:latin typeface="IBM Plex Sans" pitchFamily="34" charset="0"/>
              </a:defRPr>
            </a:lvl2pPr>
            <a:lvl3pPr algn="l" rtl="0" eaLnBrk="1" fontAlgn="base" hangingPunct="1">
              <a:lnSpc>
                <a:spcPct val="90000"/>
              </a:lnSpc>
              <a:spcBef>
                <a:spcPct val="0"/>
              </a:spcBef>
              <a:spcAft>
                <a:spcPct val="0"/>
              </a:spcAft>
              <a:defRPr sz="2220">
                <a:solidFill>
                  <a:srgbClr val="191919"/>
                </a:solidFill>
                <a:latin typeface="IBM Plex Sans" pitchFamily="34" charset="0"/>
              </a:defRPr>
            </a:lvl3pPr>
            <a:lvl4pPr algn="l" rtl="0" eaLnBrk="1" fontAlgn="base" hangingPunct="1">
              <a:lnSpc>
                <a:spcPct val="90000"/>
              </a:lnSpc>
              <a:spcBef>
                <a:spcPct val="0"/>
              </a:spcBef>
              <a:spcAft>
                <a:spcPct val="0"/>
              </a:spcAft>
              <a:defRPr sz="2220">
                <a:solidFill>
                  <a:srgbClr val="191919"/>
                </a:solidFill>
                <a:latin typeface="IBM Plex Sans" pitchFamily="34" charset="0"/>
              </a:defRPr>
            </a:lvl4pPr>
            <a:lvl5pPr algn="l" rtl="0" eaLnBrk="1" fontAlgn="base" hangingPunct="1">
              <a:lnSpc>
                <a:spcPct val="90000"/>
              </a:lnSpc>
              <a:spcBef>
                <a:spcPct val="0"/>
              </a:spcBef>
              <a:spcAft>
                <a:spcPct val="0"/>
              </a:spcAft>
              <a:defRPr sz="2220">
                <a:solidFill>
                  <a:srgbClr val="191919"/>
                </a:solidFill>
                <a:latin typeface="IBM Plex Sans" pitchFamily="34" charset="0"/>
              </a:defRPr>
            </a:lvl5pPr>
            <a:lvl6pPr marL="362568" algn="l" rtl="0" eaLnBrk="1" fontAlgn="base" hangingPunct="1">
              <a:lnSpc>
                <a:spcPct val="90000"/>
              </a:lnSpc>
              <a:spcBef>
                <a:spcPct val="0"/>
              </a:spcBef>
              <a:spcAft>
                <a:spcPct val="0"/>
              </a:spcAft>
              <a:defRPr sz="2220">
                <a:solidFill>
                  <a:srgbClr val="191919"/>
                </a:solidFill>
                <a:latin typeface="IBM Plex Sans" pitchFamily="34" charset="0"/>
              </a:defRPr>
            </a:lvl6pPr>
            <a:lvl7pPr marL="725139" algn="l" rtl="0" eaLnBrk="1" fontAlgn="base" hangingPunct="1">
              <a:lnSpc>
                <a:spcPct val="90000"/>
              </a:lnSpc>
              <a:spcBef>
                <a:spcPct val="0"/>
              </a:spcBef>
              <a:spcAft>
                <a:spcPct val="0"/>
              </a:spcAft>
              <a:defRPr sz="2220">
                <a:solidFill>
                  <a:srgbClr val="191919"/>
                </a:solidFill>
                <a:latin typeface="IBM Plex Sans" pitchFamily="34" charset="0"/>
              </a:defRPr>
            </a:lvl7pPr>
            <a:lvl8pPr marL="1087707" algn="l" rtl="0" eaLnBrk="1" fontAlgn="base" hangingPunct="1">
              <a:lnSpc>
                <a:spcPct val="90000"/>
              </a:lnSpc>
              <a:spcBef>
                <a:spcPct val="0"/>
              </a:spcBef>
              <a:spcAft>
                <a:spcPct val="0"/>
              </a:spcAft>
              <a:defRPr sz="2220">
                <a:solidFill>
                  <a:srgbClr val="191919"/>
                </a:solidFill>
                <a:latin typeface="IBM Plex Sans" pitchFamily="34" charset="0"/>
              </a:defRPr>
            </a:lvl8pPr>
            <a:lvl9pPr marL="1450276" algn="l" rtl="0" eaLnBrk="1" fontAlgn="base" hangingPunct="1">
              <a:lnSpc>
                <a:spcPct val="90000"/>
              </a:lnSpc>
              <a:spcBef>
                <a:spcPct val="0"/>
              </a:spcBef>
              <a:spcAft>
                <a:spcPct val="0"/>
              </a:spcAft>
              <a:defRPr sz="2220">
                <a:solidFill>
                  <a:srgbClr val="191919"/>
                </a:solidFill>
                <a:latin typeface="IBM Plex Sans"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Arial" panose="020B0604020202020204" pitchFamily="34" charset="0"/>
              </a:rPr>
              <a:t>Additional IBM solutions to address today’s client security challenges </a:t>
            </a:r>
            <a:endParaRPr kumimoji="0" lang="en-US" sz="2000" b="0" i="0" u="none" strike="sngStrike" kern="0" cap="none" spc="0" normalizeH="0" baseline="0" noProof="0" dirty="0">
              <a:ln>
                <a:noFill/>
              </a:ln>
              <a:solidFill>
                <a:srgbClr val="FF0000"/>
              </a:solidFill>
              <a:effectLst/>
              <a:uLnTx/>
              <a:uFillTx/>
              <a:latin typeface="Arial" panose="020B0604020202020204" pitchFamily="34" charset="0"/>
            </a:endParaRPr>
          </a:p>
        </p:txBody>
      </p:sp>
    </p:spTree>
    <p:extLst>
      <p:ext uri="{BB962C8B-B14F-4D97-AF65-F5344CB8AC3E}">
        <p14:creationId xmlns:p14="http://schemas.microsoft.com/office/powerpoint/2010/main" val="30537013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hidden="1">
            <a:extLst>
              <a:ext uri="{FF2B5EF4-FFF2-40B4-BE49-F238E27FC236}">
                <a16:creationId xmlns:a16="http://schemas.microsoft.com/office/drawing/2014/main" id="{74D31D2A-E2F6-714A-8453-DF259CF5AD9E}"/>
              </a:ext>
            </a:extLst>
          </p:cNvPr>
          <p:cNvSpPr>
            <a:spLocks noGrp="1"/>
          </p:cNvSpPr>
          <p:nvPr>
            <p:ph type="title" idx="4294967295"/>
          </p:nvPr>
        </p:nvSpPr>
        <p:spPr>
          <a:xfrm>
            <a:off x="0" y="201613"/>
            <a:ext cx="4143375" cy="4294187"/>
          </a:xfrm>
        </p:spPr>
        <p:txBody>
          <a:bodyPr/>
          <a:lstStyle/>
          <a:p>
            <a:r>
              <a:rPr lang="en-US" dirty="0"/>
              <a:t>IBM sign-off</a:t>
            </a:r>
          </a:p>
        </p:txBody>
      </p:sp>
    </p:spTree>
    <p:extLst>
      <p:ext uri="{BB962C8B-B14F-4D97-AF65-F5344CB8AC3E}">
        <p14:creationId xmlns:p14="http://schemas.microsoft.com/office/powerpoint/2010/main" val="2887786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60"/>
        <p:cNvGrpSpPr/>
        <p:nvPr/>
      </p:nvGrpSpPr>
      <p:grpSpPr>
        <a:xfrm>
          <a:off x="0" y="0"/>
          <a:ext cx="0" cy="0"/>
          <a:chOff x="0" y="0"/>
          <a:chExt cx="0" cy="0"/>
        </a:xfrm>
      </p:grpSpPr>
      <p:sp>
        <p:nvSpPr>
          <p:cNvPr id="3" name="Title 2">
            <a:extLst>
              <a:ext uri="{FF2B5EF4-FFF2-40B4-BE49-F238E27FC236}">
                <a16:creationId xmlns:a16="http://schemas.microsoft.com/office/drawing/2014/main" id="{2DC8320E-15E3-78F8-0D3B-60BA7048ED07}"/>
              </a:ext>
            </a:extLst>
          </p:cNvPr>
          <p:cNvSpPr>
            <a:spLocks noGrp="1"/>
          </p:cNvSpPr>
          <p:nvPr>
            <p:ph type="title"/>
          </p:nvPr>
        </p:nvSpPr>
        <p:spPr>
          <a:xfrm>
            <a:off x="210312" y="201168"/>
            <a:ext cx="4142232" cy="804672"/>
          </a:xfrm>
        </p:spPr>
        <p:txBody>
          <a:bodyPr anchor="t">
            <a:normAutofit/>
          </a:bodyPr>
          <a:lstStyle/>
          <a:p>
            <a:r>
              <a:rPr lang="en-US" dirty="0"/>
              <a:t>Lets first talk about findings from recent X-Force reports</a:t>
            </a:r>
          </a:p>
        </p:txBody>
      </p:sp>
      <p:sp>
        <p:nvSpPr>
          <p:cNvPr id="1667" name="Google Shape;1667;p99"/>
          <p:cNvSpPr txBox="1">
            <a:spLocks noGrp="1"/>
          </p:cNvSpPr>
          <p:nvPr>
            <p:ph type="body" sz="quarter" idx="13"/>
          </p:nvPr>
        </p:nvSpPr>
        <p:spPr>
          <a:xfrm>
            <a:off x="219456" y="1243584"/>
            <a:ext cx="4123944" cy="1072017"/>
          </a:xfrm>
        </p:spPr>
        <p:txBody>
          <a:bodyPr spcFirstLastPara="1" vert="horz" lIns="0" tIns="0" rIns="0" bIns="0" rtlCol="0" anchorCtr="0">
            <a:normAutofit fontScale="70000" lnSpcReduction="20000"/>
          </a:bodyPr>
          <a:lstStyle/>
          <a:p>
            <a:pPr marL="0" indent="0">
              <a:spcBef>
                <a:spcPts val="0"/>
              </a:spcBef>
              <a:buSzPts val="810"/>
            </a:pPr>
            <a:r>
              <a:rPr lang="en-US" sz="2000" dirty="0"/>
              <a:t>Ransomware attacks were more expensive than </a:t>
            </a:r>
            <a:br>
              <a:rPr lang="en-US" sz="2000" dirty="0"/>
            </a:br>
            <a:r>
              <a:rPr lang="en-US" sz="2000" dirty="0"/>
              <a:t>the average breach, and more common in 2022</a:t>
            </a:r>
          </a:p>
          <a:p>
            <a:pPr marL="0" indent="0">
              <a:buSzPts val="810"/>
            </a:pPr>
            <a:br>
              <a:rPr lang="en-US" sz="2000" b="1" dirty="0"/>
            </a:br>
            <a:endParaRPr lang="en-US" sz="2000" dirty="0"/>
          </a:p>
        </p:txBody>
      </p:sp>
      <p:pic>
        <p:nvPicPr>
          <p:cNvPr id="7" name="Picture Placeholder 6" descr="Chart, scatter chart&#10;&#10;Description automatically generated">
            <a:extLst>
              <a:ext uri="{FF2B5EF4-FFF2-40B4-BE49-F238E27FC236}">
                <a16:creationId xmlns:a16="http://schemas.microsoft.com/office/drawing/2014/main" id="{CECBF765-DA0B-C027-88B8-E00A180A9872}"/>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t="4656" r="-2" b="6748"/>
          <a:stretch/>
        </p:blipFill>
        <p:spPr>
          <a:xfrm>
            <a:off x="4572000" y="297947"/>
            <a:ext cx="4572000" cy="4845553"/>
          </a:xfrm>
          <a:prstGeom prst="rect">
            <a:avLst/>
          </a:prstGeom>
          <a:noFill/>
          <a:ln>
            <a:solidFill>
              <a:schemeClr val="tx1">
                <a:lumMod val="50000"/>
                <a:lumOff val="50000"/>
              </a:schemeClr>
            </a:solidFill>
          </a:ln>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F7B38DDB-0810-35CE-D8AA-95056271581A}"/>
              </a:ext>
            </a:extLst>
          </p:cNvPr>
          <p:cNvSpPr txBox="1"/>
          <p:nvPr/>
        </p:nvSpPr>
        <p:spPr>
          <a:xfrm>
            <a:off x="219456" y="1979041"/>
            <a:ext cx="3137698" cy="1920875"/>
          </a:xfrm>
          <a:prstGeom prst="rect">
            <a:avLst/>
          </a:prstGeom>
        </p:spPr>
        <p:txBody>
          <a:bodyPr lIns="0" tIns="0" rIns="0" bIns="0"/>
          <a:lstStyle>
            <a:defPPr>
              <a:defRPr lang="en-US"/>
            </a:defPPr>
            <a:lvl1pPr marR="0" lvl="0" indent="0" defTabSz="914400" fontAlgn="auto">
              <a:lnSpc>
                <a:spcPct val="100000"/>
              </a:lnSpc>
              <a:spcBef>
                <a:spcPts val="0"/>
              </a:spcBef>
              <a:spcAft>
                <a:spcPts val="0"/>
              </a:spcAft>
              <a:buClrTx/>
              <a:buSzTx/>
              <a:buFontTx/>
              <a:buNone/>
              <a:tabLst/>
              <a:defRPr sz="1400" b="0" i="0">
                <a:latin typeface="IBM Plex Sans Light" panose="020B0403050203000203" pitchFamily="34" charset="0"/>
                <a:ea typeface="IBM Plex Sans Light" panose="020B0403050203000203" pitchFamily="34" charset="0"/>
                <a:cs typeface="IBM Plex Sans Light" panose="020B0403050203000203" pitchFamily="34" charset="0"/>
              </a:defRPr>
            </a:lvl1pPr>
            <a:lvl2pPr fontAlgn="base">
              <a:lnSpc>
                <a:spcPct val="90000"/>
              </a:lnSpc>
              <a:spcBef>
                <a:spcPct val="0"/>
              </a:spcBef>
              <a:spcAft>
                <a:spcPct val="0"/>
              </a:spcAft>
              <a:defRPr sz="2220">
                <a:solidFill>
                  <a:srgbClr val="191919"/>
                </a:solidFill>
                <a:latin typeface="HelvNeue Light for IBM" pitchFamily="34" charset="0"/>
              </a:defRPr>
            </a:lvl2pPr>
            <a:lvl3pPr fontAlgn="base">
              <a:lnSpc>
                <a:spcPct val="90000"/>
              </a:lnSpc>
              <a:spcBef>
                <a:spcPct val="0"/>
              </a:spcBef>
              <a:spcAft>
                <a:spcPct val="0"/>
              </a:spcAft>
              <a:defRPr sz="2220">
                <a:solidFill>
                  <a:srgbClr val="191919"/>
                </a:solidFill>
                <a:latin typeface="HelvNeue Light for IBM" pitchFamily="34" charset="0"/>
              </a:defRPr>
            </a:lvl3pPr>
            <a:lvl4pPr fontAlgn="base">
              <a:lnSpc>
                <a:spcPct val="90000"/>
              </a:lnSpc>
              <a:spcBef>
                <a:spcPct val="0"/>
              </a:spcBef>
              <a:spcAft>
                <a:spcPct val="0"/>
              </a:spcAft>
              <a:defRPr sz="2220">
                <a:solidFill>
                  <a:srgbClr val="191919"/>
                </a:solidFill>
                <a:latin typeface="HelvNeue Light for IBM" pitchFamily="34" charset="0"/>
              </a:defRPr>
            </a:lvl4pPr>
            <a:lvl5pPr fontAlgn="base">
              <a:lnSpc>
                <a:spcPct val="90000"/>
              </a:lnSpc>
              <a:spcBef>
                <a:spcPct val="0"/>
              </a:spcBef>
              <a:spcAft>
                <a:spcPct val="0"/>
              </a:spcAft>
              <a:defRPr sz="2220">
                <a:solidFill>
                  <a:srgbClr val="191919"/>
                </a:solidFill>
                <a:latin typeface="HelvNeue Light for IBM" pitchFamily="34" charset="0"/>
              </a:defRPr>
            </a:lvl5pPr>
            <a:lvl6pPr marL="362564" fontAlgn="base">
              <a:lnSpc>
                <a:spcPct val="90000"/>
              </a:lnSpc>
              <a:spcBef>
                <a:spcPct val="0"/>
              </a:spcBef>
              <a:spcAft>
                <a:spcPct val="0"/>
              </a:spcAft>
              <a:defRPr sz="2220">
                <a:solidFill>
                  <a:srgbClr val="191919"/>
                </a:solidFill>
                <a:latin typeface="HelvNeue Light for IBM" pitchFamily="34" charset="0"/>
              </a:defRPr>
            </a:lvl6pPr>
            <a:lvl7pPr marL="725130" fontAlgn="base">
              <a:lnSpc>
                <a:spcPct val="90000"/>
              </a:lnSpc>
              <a:spcBef>
                <a:spcPct val="0"/>
              </a:spcBef>
              <a:spcAft>
                <a:spcPct val="0"/>
              </a:spcAft>
              <a:defRPr sz="2220">
                <a:solidFill>
                  <a:srgbClr val="191919"/>
                </a:solidFill>
                <a:latin typeface="HelvNeue Light for IBM" pitchFamily="34" charset="0"/>
              </a:defRPr>
            </a:lvl7pPr>
            <a:lvl8pPr marL="1087693" fontAlgn="base">
              <a:lnSpc>
                <a:spcPct val="90000"/>
              </a:lnSpc>
              <a:spcBef>
                <a:spcPct val="0"/>
              </a:spcBef>
              <a:spcAft>
                <a:spcPct val="0"/>
              </a:spcAft>
              <a:defRPr sz="2220">
                <a:solidFill>
                  <a:srgbClr val="191919"/>
                </a:solidFill>
                <a:latin typeface="HelvNeue Light for IBM" pitchFamily="34" charset="0"/>
              </a:defRPr>
            </a:lvl8pPr>
            <a:lvl9pPr marL="1450258" fontAlgn="base">
              <a:lnSpc>
                <a:spcPct val="90000"/>
              </a:lnSpc>
              <a:spcBef>
                <a:spcPct val="0"/>
              </a:spcBef>
              <a:spcAft>
                <a:spcPct val="0"/>
              </a:spcAft>
              <a:defRPr sz="2220">
                <a:solidFill>
                  <a:srgbClr val="191919"/>
                </a:solidFill>
                <a:latin typeface="HelvNeue Light for IBM"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350" normalizeH="0" baseline="0" noProof="0" dirty="0">
                <a:ln>
                  <a:noFill/>
                </a:ln>
                <a:gradFill flip="none" rotWithShape="1">
                  <a:gsLst>
                    <a:gs pos="0">
                      <a:srgbClr val="0061FF"/>
                    </a:gs>
                    <a:gs pos="70000">
                      <a:srgbClr val="8A3FFC"/>
                    </a:gs>
                  </a:gsLst>
                  <a:lin ang="18000000" scaled="0"/>
                </a:gradFill>
                <a:effectLst/>
                <a:uLnTx/>
                <a:uFillTx/>
                <a:latin typeface="+mn-lt"/>
                <a:ea typeface="+mn-ea"/>
                <a:cs typeface="+mn-cs"/>
              </a:rPr>
              <a:t>41%</a:t>
            </a:r>
          </a:p>
          <a:p>
            <a:pPr>
              <a:defRPr/>
            </a:pPr>
            <a:r>
              <a:rPr kumimoji="0" lang="en-US" sz="1400" b="0" i="0" u="none" strike="noStrike" kern="0" cap="none" spc="0" normalizeH="0" baseline="0" noProof="0" dirty="0">
                <a:ln>
                  <a:noFill/>
                </a:ln>
                <a:solidFill>
                  <a:srgbClr val="000000"/>
                </a:solidFill>
                <a:effectLst/>
                <a:uLnTx/>
                <a:uFillTx/>
                <a:latin typeface="+mn-lt"/>
                <a:ea typeface="+mn-ea"/>
                <a:cs typeface="+mn-cs"/>
              </a:rPr>
              <a:t>increase in percentage of breaches that were ransomware from 2021-2022</a:t>
            </a:r>
          </a:p>
          <a:p>
            <a:pPr>
              <a:defRPr/>
            </a:pPr>
            <a:endParaRPr kumimoji="0" lang="en-US" sz="1400" b="0" i="0" u="none" strike="noStrike" kern="0" cap="none" spc="0" normalizeH="0" baseline="0" noProof="0" dirty="0">
              <a:ln>
                <a:noFill/>
              </a:ln>
              <a:solidFill>
                <a:schemeClr val="bg1"/>
              </a:solidFill>
              <a:effectLst/>
              <a:uLnTx/>
              <a:uFillTx/>
              <a:latin typeface="+mn-lt"/>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60"/>
        <p:cNvGrpSpPr/>
        <p:nvPr/>
      </p:nvGrpSpPr>
      <p:grpSpPr>
        <a:xfrm>
          <a:off x="0" y="0"/>
          <a:ext cx="0" cy="0"/>
          <a:chOff x="0" y="0"/>
          <a:chExt cx="0" cy="0"/>
        </a:xfrm>
      </p:grpSpPr>
      <p:sp>
        <p:nvSpPr>
          <p:cNvPr id="3" name="Title 2">
            <a:extLst>
              <a:ext uri="{FF2B5EF4-FFF2-40B4-BE49-F238E27FC236}">
                <a16:creationId xmlns:a16="http://schemas.microsoft.com/office/drawing/2014/main" id="{2DC8320E-15E3-78F8-0D3B-60BA7048ED07}"/>
              </a:ext>
            </a:extLst>
          </p:cNvPr>
          <p:cNvSpPr>
            <a:spLocks noGrp="1"/>
          </p:cNvSpPr>
          <p:nvPr>
            <p:ph type="title"/>
          </p:nvPr>
        </p:nvSpPr>
        <p:spPr>
          <a:xfrm>
            <a:off x="210312" y="201168"/>
            <a:ext cx="4142232" cy="804672"/>
          </a:xfrm>
        </p:spPr>
        <p:txBody>
          <a:bodyPr anchor="t">
            <a:normAutofit fontScale="90000"/>
          </a:bodyPr>
          <a:lstStyle/>
          <a:p>
            <a:r>
              <a:rPr lang="en-US" dirty="0"/>
              <a:t>Threat actors shifting attack focus from finance and insurance to other industries</a:t>
            </a:r>
          </a:p>
        </p:txBody>
      </p:sp>
      <p:sp>
        <p:nvSpPr>
          <p:cNvPr id="1667" name="Google Shape;1667;p99"/>
          <p:cNvSpPr txBox="1">
            <a:spLocks noGrp="1"/>
          </p:cNvSpPr>
          <p:nvPr>
            <p:ph type="body" sz="quarter" idx="13"/>
          </p:nvPr>
        </p:nvSpPr>
        <p:spPr>
          <a:xfrm>
            <a:off x="228600" y="1504841"/>
            <a:ext cx="4123944" cy="2427079"/>
          </a:xfrm>
        </p:spPr>
        <p:txBody>
          <a:bodyPr spcFirstLastPara="1" vert="horz" lIns="0" tIns="0" rIns="0" bIns="0" rtlCol="0" anchorCtr="0">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400" b="0" i="0" u="none" strike="noStrike" kern="0" cap="none" spc="-350" normalizeH="0" baseline="0" noProof="0" dirty="0">
                <a:ln>
                  <a:noFill/>
                </a:ln>
                <a:gradFill flip="none" rotWithShape="1">
                  <a:gsLst>
                    <a:gs pos="0">
                      <a:srgbClr val="0061FF"/>
                    </a:gs>
                    <a:gs pos="70000">
                      <a:srgbClr val="8A3FFC"/>
                    </a:gs>
                  </a:gsLst>
                  <a:lin ang="18000000" scaled="0"/>
                </a:gradFill>
                <a:effectLst/>
                <a:uLnTx/>
                <a:uFillTx/>
                <a:latin typeface="Arial" panose="020B0604020202020204"/>
                <a:ea typeface="+mn-ea"/>
                <a:cs typeface="+mn-cs"/>
              </a:rPr>
              <a:t>#1</a:t>
            </a:r>
          </a:p>
          <a:p>
            <a:pPr marL="0" indent="0">
              <a:spcBef>
                <a:spcPts val="0"/>
              </a:spcBef>
              <a:buSzPts val="810"/>
            </a:pPr>
            <a:endParaRPr lang="en-US" sz="1900" dirty="0"/>
          </a:p>
          <a:p>
            <a:pPr marL="0" indent="0">
              <a:spcBef>
                <a:spcPts val="0"/>
              </a:spcBef>
              <a:buSzPts val="810"/>
            </a:pPr>
            <a:r>
              <a:rPr lang="en-US" sz="1900" dirty="0"/>
              <a:t>Manufacturing industry rank for attacks</a:t>
            </a:r>
          </a:p>
          <a:p>
            <a:pPr marL="0" indent="0">
              <a:buSzPts val="810"/>
            </a:pPr>
            <a:br>
              <a:rPr lang="en-US" sz="2000" b="1" dirty="0"/>
            </a:br>
            <a:endParaRPr lang="en-US" sz="2000" dirty="0"/>
          </a:p>
        </p:txBody>
      </p:sp>
      <p:pic>
        <p:nvPicPr>
          <p:cNvPr id="9" name="Picture 8">
            <a:extLst>
              <a:ext uri="{FF2B5EF4-FFF2-40B4-BE49-F238E27FC236}">
                <a16:creationId xmlns:a16="http://schemas.microsoft.com/office/drawing/2014/main" id="{ED611E41-DDD7-33EC-B4A8-7F455B3AE97D}"/>
              </a:ext>
            </a:extLst>
          </p:cNvPr>
          <p:cNvPicPr>
            <a:picLocks noChangeAspect="1"/>
          </p:cNvPicPr>
          <p:nvPr/>
        </p:nvPicPr>
        <p:blipFill>
          <a:blip r:embed="rId3"/>
          <a:stretch>
            <a:fillRect/>
          </a:stretch>
        </p:blipFill>
        <p:spPr>
          <a:xfrm>
            <a:off x="4343400" y="1297141"/>
            <a:ext cx="4746431" cy="3288030"/>
          </a:xfrm>
          <a:prstGeom prst="rect">
            <a:avLst/>
          </a:prstGeom>
        </p:spPr>
      </p:pic>
    </p:spTree>
    <p:extLst>
      <p:ext uri="{BB962C8B-B14F-4D97-AF65-F5344CB8AC3E}">
        <p14:creationId xmlns:p14="http://schemas.microsoft.com/office/powerpoint/2010/main" val="4242035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60"/>
        <p:cNvGrpSpPr/>
        <p:nvPr/>
      </p:nvGrpSpPr>
      <p:grpSpPr>
        <a:xfrm>
          <a:off x="0" y="0"/>
          <a:ext cx="0" cy="0"/>
          <a:chOff x="0" y="0"/>
          <a:chExt cx="0" cy="0"/>
        </a:xfrm>
      </p:grpSpPr>
      <p:sp>
        <p:nvSpPr>
          <p:cNvPr id="3" name="Title 2">
            <a:extLst>
              <a:ext uri="{FF2B5EF4-FFF2-40B4-BE49-F238E27FC236}">
                <a16:creationId xmlns:a16="http://schemas.microsoft.com/office/drawing/2014/main" id="{2DC8320E-15E3-78F8-0D3B-60BA7048ED07}"/>
              </a:ext>
            </a:extLst>
          </p:cNvPr>
          <p:cNvSpPr>
            <a:spLocks noGrp="1"/>
          </p:cNvSpPr>
          <p:nvPr>
            <p:ph type="title"/>
          </p:nvPr>
        </p:nvSpPr>
        <p:spPr>
          <a:xfrm>
            <a:off x="252113" y="114736"/>
            <a:ext cx="2922161" cy="804672"/>
          </a:xfrm>
        </p:spPr>
        <p:txBody>
          <a:bodyPr anchor="t">
            <a:normAutofit/>
          </a:bodyPr>
          <a:lstStyle/>
          <a:p>
            <a:r>
              <a:rPr lang="en-US" sz="2000" dirty="0"/>
              <a:t>Global cybersecurity addressable market</a:t>
            </a:r>
          </a:p>
        </p:txBody>
      </p:sp>
      <p:sp>
        <p:nvSpPr>
          <p:cNvPr id="1667" name="Google Shape;1667;p99"/>
          <p:cNvSpPr txBox="1">
            <a:spLocks noGrp="1"/>
          </p:cNvSpPr>
          <p:nvPr>
            <p:ph type="body" sz="quarter" idx="12"/>
          </p:nvPr>
        </p:nvSpPr>
        <p:spPr>
          <a:xfrm>
            <a:off x="137160" y="2133600"/>
            <a:ext cx="3716383" cy="2362200"/>
          </a:xfrm>
        </p:spPr>
        <p:txBody>
          <a:bodyPr spcFirstLastPara="1" vert="horz" lIns="0" tIns="0" rIns="0" bIns="0" rtlCol="0" anchorCtr="0">
            <a:normAutofit/>
          </a:bodyPr>
          <a:lstStyle/>
          <a:p>
            <a:r>
              <a:rPr lang="en-US" sz="1600" b="0" dirty="0"/>
              <a:t>V</a:t>
            </a:r>
            <a:r>
              <a:rPr lang="en-US" sz="1600" b="0" dirty="0">
                <a:effectLst/>
              </a:rPr>
              <a:t>irtually every industry vertical presents a</a:t>
            </a:r>
            <a:r>
              <a:rPr lang="en-US" sz="1600" b="0" dirty="0"/>
              <a:t> </a:t>
            </a:r>
            <a:r>
              <a:rPr lang="en-US" sz="1600" b="0" dirty="0">
                <a:effectLst/>
              </a:rPr>
              <a:t>key opportunity for cybersecurity </a:t>
            </a:r>
            <a:endParaRPr lang="en-US" sz="1600" b="0" dirty="0"/>
          </a:p>
          <a:p>
            <a:pPr marL="0" indent="0">
              <a:buSzPts val="810"/>
            </a:pPr>
            <a:endParaRPr lang="en-US" sz="1600" b="0" dirty="0"/>
          </a:p>
          <a:p>
            <a:pPr marL="0" indent="0">
              <a:buSzPts val="810"/>
            </a:pPr>
            <a:br>
              <a:rPr lang="en-US" sz="1600" b="0" dirty="0"/>
            </a:br>
            <a:endParaRPr lang="en-US" sz="1600" b="0" dirty="0"/>
          </a:p>
        </p:txBody>
      </p:sp>
      <p:pic>
        <p:nvPicPr>
          <p:cNvPr id="4" name="Picture 3" descr="Chart, bar chart&#10;&#10;Description automatically generated">
            <a:extLst>
              <a:ext uri="{FF2B5EF4-FFF2-40B4-BE49-F238E27FC236}">
                <a16:creationId xmlns:a16="http://schemas.microsoft.com/office/drawing/2014/main" id="{A12CD23E-6CA5-390B-8C02-2A8F0C2D6DDB}"/>
              </a:ext>
            </a:extLst>
          </p:cNvPr>
          <p:cNvPicPr>
            <a:picLocks noChangeAspect="1"/>
          </p:cNvPicPr>
          <p:nvPr/>
        </p:nvPicPr>
        <p:blipFill>
          <a:blip r:embed="rId3"/>
          <a:stretch>
            <a:fillRect/>
          </a:stretch>
        </p:blipFill>
        <p:spPr>
          <a:xfrm>
            <a:off x="3954003" y="1555254"/>
            <a:ext cx="5052837" cy="2362200"/>
          </a:xfrm>
          <a:prstGeom prst="rect">
            <a:avLst/>
          </a:prstGeom>
          <a:noFill/>
        </p:spPr>
      </p:pic>
      <p:sp>
        <p:nvSpPr>
          <p:cNvPr id="7" name="TextBox 6">
            <a:extLst>
              <a:ext uri="{FF2B5EF4-FFF2-40B4-BE49-F238E27FC236}">
                <a16:creationId xmlns:a16="http://schemas.microsoft.com/office/drawing/2014/main" id="{EFC65622-89E2-5865-4F00-43B603CF4549}"/>
              </a:ext>
            </a:extLst>
          </p:cNvPr>
          <p:cNvSpPr txBox="1"/>
          <p:nvPr/>
        </p:nvSpPr>
        <p:spPr>
          <a:xfrm>
            <a:off x="5525591" y="1087546"/>
            <a:ext cx="2762794" cy="276999"/>
          </a:xfrm>
          <a:prstGeom prst="rect">
            <a:avLst/>
          </a:prstGeom>
          <a:noFill/>
        </p:spPr>
        <p:txBody>
          <a:bodyPr wrap="square">
            <a:spAutoFit/>
          </a:bodyPr>
          <a:lstStyle/>
          <a:p>
            <a:pPr marL="0" marR="0" lvl="0" indent="0" algn="l" defTabSz="68598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MT"/>
                <a:ea typeface="+mn-ea"/>
                <a:cs typeface="+mn-cs"/>
              </a:rPr>
              <a:t>CAGR 2021-2026 is 15.4%</a:t>
            </a:r>
            <a:endPar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630134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60"/>
        <p:cNvGrpSpPr/>
        <p:nvPr/>
      </p:nvGrpSpPr>
      <p:grpSpPr>
        <a:xfrm>
          <a:off x="0" y="0"/>
          <a:ext cx="0" cy="0"/>
          <a:chOff x="0" y="0"/>
          <a:chExt cx="0" cy="0"/>
        </a:xfrm>
      </p:grpSpPr>
      <p:sp>
        <p:nvSpPr>
          <p:cNvPr id="3" name="Title 2">
            <a:extLst>
              <a:ext uri="{FF2B5EF4-FFF2-40B4-BE49-F238E27FC236}">
                <a16:creationId xmlns:a16="http://schemas.microsoft.com/office/drawing/2014/main" id="{2DC8320E-15E3-78F8-0D3B-60BA7048ED07}"/>
              </a:ext>
            </a:extLst>
          </p:cNvPr>
          <p:cNvSpPr>
            <a:spLocks noGrp="1"/>
          </p:cNvSpPr>
          <p:nvPr>
            <p:ph type="title"/>
          </p:nvPr>
        </p:nvSpPr>
        <p:spPr>
          <a:xfrm>
            <a:off x="252113" y="114736"/>
            <a:ext cx="2922161" cy="804672"/>
          </a:xfrm>
        </p:spPr>
        <p:txBody>
          <a:bodyPr anchor="t">
            <a:normAutofit/>
          </a:bodyPr>
          <a:lstStyle/>
          <a:p>
            <a:r>
              <a:rPr lang="en-US" sz="2400" dirty="0"/>
              <a:t>Total worldwide security opportunity</a:t>
            </a:r>
          </a:p>
        </p:txBody>
      </p:sp>
      <p:sp>
        <p:nvSpPr>
          <p:cNvPr id="1667" name="Google Shape;1667;p99"/>
          <p:cNvSpPr txBox="1">
            <a:spLocks noGrp="1"/>
          </p:cNvSpPr>
          <p:nvPr>
            <p:ph type="body" sz="quarter" idx="12"/>
          </p:nvPr>
        </p:nvSpPr>
        <p:spPr>
          <a:xfrm>
            <a:off x="331799" y="1131912"/>
            <a:ext cx="3903870" cy="3361944"/>
          </a:xfrm>
        </p:spPr>
        <p:txBody>
          <a:bodyPr spcFirstLastPara="1" vert="horz" lIns="0" tIns="0" rIns="0" bIns="0" rtlCol="0" anchorCtr="0">
            <a:normAutofit/>
          </a:bodyPr>
          <a:lstStyle/>
          <a:p>
            <a:pPr marL="0" indent="0">
              <a:spcBef>
                <a:spcPts val="0"/>
              </a:spcBef>
              <a:buSzPts val="810"/>
            </a:pPr>
            <a:endParaRPr lang="en-US" sz="3100" dirty="0"/>
          </a:p>
          <a:p>
            <a:pPr marL="0" indent="0">
              <a:spcBef>
                <a:spcPts val="0"/>
              </a:spcBef>
              <a:buSzPts val="810"/>
            </a:pPr>
            <a:r>
              <a:rPr lang="en-US" sz="3100" dirty="0"/>
              <a:t>Threat and infrastructure protection is #1 segment</a:t>
            </a:r>
          </a:p>
          <a:p>
            <a:pPr marL="0" indent="0">
              <a:buSzPts val="810"/>
            </a:pPr>
            <a:br>
              <a:rPr lang="en-US" sz="3100" b="1" dirty="0"/>
            </a:br>
            <a:endParaRPr lang="en-US" sz="3100" dirty="0"/>
          </a:p>
        </p:txBody>
      </p:sp>
      <p:sp>
        <p:nvSpPr>
          <p:cNvPr id="6" name="TextBox 5">
            <a:extLst>
              <a:ext uri="{FF2B5EF4-FFF2-40B4-BE49-F238E27FC236}">
                <a16:creationId xmlns:a16="http://schemas.microsoft.com/office/drawing/2014/main" id="{142D716C-2867-D0C5-B44C-A4935DB51751}"/>
              </a:ext>
            </a:extLst>
          </p:cNvPr>
          <p:cNvSpPr txBox="1"/>
          <p:nvPr/>
        </p:nvSpPr>
        <p:spPr>
          <a:xfrm>
            <a:off x="6015448" y="3738842"/>
            <a:ext cx="2762794" cy="276999"/>
          </a:xfrm>
          <a:prstGeom prst="rect">
            <a:avLst/>
          </a:prstGeom>
          <a:noFill/>
        </p:spPr>
        <p:txBody>
          <a:bodyPr wrap="square">
            <a:spAutoFit/>
          </a:bodyPr>
          <a:lstStyle/>
          <a:p>
            <a:pPr marL="0" marR="0" lvl="0" indent="0" algn="l" defTabSz="68598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MT"/>
                <a:ea typeface="+mn-ea"/>
                <a:cs typeface="+mn-cs"/>
              </a:rPr>
              <a:t>(Source: Gartner) </a:t>
            </a:r>
            <a:endPar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5" name="Picture 4" descr="Table&#10;&#10;Description automatically generated">
            <a:extLst>
              <a:ext uri="{FF2B5EF4-FFF2-40B4-BE49-F238E27FC236}">
                <a16:creationId xmlns:a16="http://schemas.microsoft.com/office/drawing/2014/main" id="{CAADF36B-7653-DB9C-B95A-1D2F25CF9D36}"/>
              </a:ext>
            </a:extLst>
          </p:cNvPr>
          <p:cNvPicPr>
            <a:picLocks noChangeAspect="1"/>
          </p:cNvPicPr>
          <p:nvPr/>
        </p:nvPicPr>
        <p:blipFill>
          <a:blip r:embed="rId3"/>
          <a:stretch>
            <a:fillRect/>
          </a:stretch>
        </p:blipFill>
        <p:spPr>
          <a:xfrm>
            <a:off x="5334363" y="1127659"/>
            <a:ext cx="3073400" cy="2527300"/>
          </a:xfrm>
          <a:prstGeom prst="rect">
            <a:avLst/>
          </a:prstGeom>
        </p:spPr>
      </p:pic>
      <p:sp>
        <p:nvSpPr>
          <p:cNvPr id="7" name="Rectangle 6">
            <a:extLst>
              <a:ext uri="{FF2B5EF4-FFF2-40B4-BE49-F238E27FC236}">
                <a16:creationId xmlns:a16="http://schemas.microsoft.com/office/drawing/2014/main" id="{1062202B-F59B-10C3-9128-475190148177}"/>
              </a:ext>
            </a:extLst>
          </p:cNvPr>
          <p:cNvSpPr/>
          <p:nvPr/>
        </p:nvSpPr>
        <p:spPr bwMode="auto">
          <a:xfrm>
            <a:off x="5846427" y="872233"/>
            <a:ext cx="282666" cy="208251"/>
          </a:xfrm>
          <a:prstGeom prst="rect">
            <a:avLst/>
          </a:prstGeom>
          <a:solidFill>
            <a:schemeClr val="accent2">
              <a:lumMod val="20000"/>
              <a:lumOff val="80000"/>
            </a:schemeClr>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a:ln>
                <a:noFill/>
              </a:ln>
              <a:solidFill>
                <a:schemeClr val="bg1"/>
              </a:solidFill>
              <a:effectLst/>
              <a:latin typeface="+mn-lt"/>
            </a:endParaRPr>
          </a:p>
        </p:txBody>
      </p:sp>
      <p:sp>
        <p:nvSpPr>
          <p:cNvPr id="8" name="TextBox 7">
            <a:extLst>
              <a:ext uri="{FF2B5EF4-FFF2-40B4-BE49-F238E27FC236}">
                <a16:creationId xmlns:a16="http://schemas.microsoft.com/office/drawing/2014/main" id="{6BF82837-7073-2BE3-F83D-3C28F3470DB6}"/>
              </a:ext>
            </a:extLst>
          </p:cNvPr>
          <p:cNvSpPr txBox="1"/>
          <p:nvPr/>
        </p:nvSpPr>
        <p:spPr>
          <a:xfrm>
            <a:off x="6129093" y="850660"/>
            <a:ext cx="2762794" cy="276999"/>
          </a:xfrm>
          <a:prstGeom prst="rect">
            <a:avLst/>
          </a:prstGeom>
          <a:noFill/>
        </p:spPr>
        <p:txBody>
          <a:bodyPr wrap="square">
            <a:spAutoFit/>
          </a:bodyPr>
          <a:lstStyle/>
          <a:p>
            <a:pPr marL="0" marR="0" lvl="0" indent="0" algn="l" defTabSz="68598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MT"/>
                <a:ea typeface="+mn-ea"/>
                <a:cs typeface="+mn-cs"/>
              </a:rPr>
              <a:t>IIBM Addressable</a:t>
            </a:r>
            <a:endPar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128414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0"/>
        <p:cNvGrpSpPr/>
        <p:nvPr/>
      </p:nvGrpSpPr>
      <p:grpSpPr>
        <a:xfrm>
          <a:off x="0" y="0"/>
          <a:ext cx="0" cy="0"/>
          <a:chOff x="0" y="0"/>
          <a:chExt cx="0" cy="0"/>
        </a:xfrm>
      </p:grpSpPr>
      <p:sp>
        <p:nvSpPr>
          <p:cNvPr id="3" name="Title 2">
            <a:extLst>
              <a:ext uri="{FF2B5EF4-FFF2-40B4-BE49-F238E27FC236}">
                <a16:creationId xmlns:a16="http://schemas.microsoft.com/office/drawing/2014/main" id="{2DC8320E-15E3-78F8-0D3B-60BA7048ED07}"/>
              </a:ext>
            </a:extLst>
          </p:cNvPr>
          <p:cNvSpPr>
            <a:spLocks noGrp="1"/>
          </p:cNvSpPr>
          <p:nvPr>
            <p:ph type="title"/>
          </p:nvPr>
        </p:nvSpPr>
        <p:spPr>
          <a:xfrm>
            <a:off x="210312" y="177722"/>
            <a:ext cx="5093208" cy="804672"/>
          </a:xfrm>
        </p:spPr>
        <p:txBody>
          <a:bodyPr anchor="t">
            <a:normAutofit/>
          </a:bodyPr>
          <a:lstStyle/>
          <a:p>
            <a:r>
              <a:rPr lang="en-US" sz="2000" dirty="0"/>
              <a:t>X-Force Threat Intelligence user personas</a:t>
            </a:r>
          </a:p>
        </p:txBody>
      </p:sp>
      <p:sp>
        <p:nvSpPr>
          <p:cNvPr id="2" name="Text Placeholder 1">
            <a:extLst>
              <a:ext uri="{FF2B5EF4-FFF2-40B4-BE49-F238E27FC236}">
                <a16:creationId xmlns:a16="http://schemas.microsoft.com/office/drawing/2014/main" id="{0CFDA6C8-428A-2775-7505-A8B8B9294FAB}"/>
              </a:ext>
            </a:extLst>
          </p:cNvPr>
          <p:cNvSpPr>
            <a:spLocks noGrp="1"/>
          </p:cNvSpPr>
          <p:nvPr>
            <p:ph type="body" sz="quarter" idx="13"/>
          </p:nvPr>
        </p:nvSpPr>
        <p:spPr>
          <a:xfrm>
            <a:off x="1452510" y="1170903"/>
            <a:ext cx="2228536" cy="1501960"/>
          </a:xfrm>
        </p:spPr>
        <p:txBody>
          <a:bodyPr/>
          <a:lstStyle/>
          <a:p>
            <a:r>
              <a:rPr lang="en-US" sz="2000" b="1" dirty="0"/>
              <a:t>SOC Analyst</a:t>
            </a:r>
          </a:p>
          <a:p>
            <a:r>
              <a:rPr lang="en-US" sz="2000" dirty="0"/>
              <a:t>Responsible for investigating security incidents</a:t>
            </a:r>
          </a:p>
        </p:txBody>
      </p:sp>
      <p:pic>
        <p:nvPicPr>
          <p:cNvPr id="4" name="Picture 3">
            <a:extLst>
              <a:ext uri="{FF2B5EF4-FFF2-40B4-BE49-F238E27FC236}">
                <a16:creationId xmlns:a16="http://schemas.microsoft.com/office/drawing/2014/main" id="{59B72766-DBE4-1DF3-B31D-2DFBB520192C}"/>
              </a:ext>
            </a:extLst>
          </p:cNvPr>
          <p:cNvPicPr>
            <a:picLocks noChangeAspect="1"/>
          </p:cNvPicPr>
          <p:nvPr/>
        </p:nvPicPr>
        <p:blipFill>
          <a:blip r:embed="rId3"/>
          <a:stretch>
            <a:fillRect/>
          </a:stretch>
        </p:blipFill>
        <p:spPr>
          <a:xfrm>
            <a:off x="495480" y="1167502"/>
            <a:ext cx="854804" cy="709336"/>
          </a:xfrm>
          <a:prstGeom prst="rect">
            <a:avLst/>
          </a:prstGeom>
        </p:spPr>
      </p:pic>
      <p:pic>
        <p:nvPicPr>
          <p:cNvPr id="9" name="Picture 8">
            <a:extLst>
              <a:ext uri="{FF2B5EF4-FFF2-40B4-BE49-F238E27FC236}">
                <a16:creationId xmlns:a16="http://schemas.microsoft.com/office/drawing/2014/main" id="{F348CFC7-8E34-12EA-ADC2-C3FE5ECE6B5C}"/>
              </a:ext>
            </a:extLst>
          </p:cNvPr>
          <p:cNvPicPr>
            <a:picLocks noChangeAspect="1"/>
          </p:cNvPicPr>
          <p:nvPr/>
        </p:nvPicPr>
        <p:blipFill>
          <a:blip r:embed="rId4"/>
          <a:stretch>
            <a:fillRect/>
          </a:stretch>
        </p:blipFill>
        <p:spPr>
          <a:xfrm>
            <a:off x="495480" y="3266662"/>
            <a:ext cx="771603" cy="709336"/>
          </a:xfrm>
          <a:prstGeom prst="rect">
            <a:avLst/>
          </a:prstGeom>
        </p:spPr>
      </p:pic>
      <p:sp>
        <p:nvSpPr>
          <p:cNvPr id="17" name="Text Placeholder 1">
            <a:extLst>
              <a:ext uri="{FF2B5EF4-FFF2-40B4-BE49-F238E27FC236}">
                <a16:creationId xmlns:a16="http://schemas.microsoft.com/office/drawing/2014/main" id="{E0127747-D1E6-C807-301A-B40562339D41}"/>
              </a:ext>
            </a:extLst>
          </p:cNvPr>
          <p:cNvSpPr txBox="1">
            <a:spLocks/>
          </p:cNvSpPr>
          <p:nvPr/>
        </p:nvSpPr>
        <p:spPr>
          <a:xfrm>
            <a:off x="1350284" y="3180651"/>
            <a:ext cx="2228536" cy="1501960"/>
          </a:xfrm>
          <a:prstGeom prst="rect">
            <a:avLst/>
          </a:prstGeom>
        </p:spPr>
        <p:txBody>
          <a:bodyPr vert="horz" lIns="0" tIns="0" rIns="0" bIns="0" rtlCol="0">
            <a:noAutofit/>
          </a:bodyPr>
          <a:lstStyle>
            <a:lvl1pPr marL="0" indent="0" algn="l" rtl="0" eaLnBrk="1" fontAlgn="base" hangingPunct="1">
              <a:lnSpc>
                <a:spcPct val="100000"/>
              </a:lnSpc>
              <a:spcBef>
                <a:spcPts val="1100"/>
              </a:spcBef>
              <a:spcAft>
                <a:spcPct val="0"/>
              </a:spcAft>
              <a:buClr>
                <a:schemeClr val="tx1"/>
              </a:buClr>
              <a:buSzPct val="90000"/>
              <a:buFont typeface="IBM Plex Sans" pitchFamily="2" charset="2"/>
              <a:buNone/>
              <a:defRPr sz="1400" b="0" i="0">
                <a:solidFill>
                  <a:schemeClr val="tx1"/>
                </a:solidFill>
                <a:latin typeface="+mn-lt"/>
                <a:ea typeface="Arial" panose="020B0604020202020204" pitchFamily="34" charset="0"/>
                <a:cs typeface="Arial" panose="020B0604020202020204" pitchFamily="34" charset="0"/>
              </a:defRPr>
            </a:lvl1pPr>
            <a:lvl2pPr marL="171452" indent="-173736" algn="l" rtl="0" eaLnBrk="1" fontAlgn="base" hangingPunct="1">
              <a:lnSpc>
                <a:spcPct val="100000"/>
              </a:lnSpc>
              <a:spcBef>
                <a:spcPts val="0"/>
              </a:spcBef>
              <a:spcAft>
                <a:spcPct val="0"/>
              </a:spcAft>
              <a:buClr>
                <a:schemeClr val="tx1"/>
              </a:buClr>
              <a:buSzPct val="100000"/>
              <a:buFont typeface="Arial" panose="020B0604020202020204" pitchFamily="34" charset="0"/>
              <a:buChar char="•"/>
              <a:tabLst/>
              <a:defRPr sz="1400" b="0" i="0">
                <a:solidFill>
                  <a:schemeClr val="tx1"/>
                </a:solidFill>
                <a:latin typeface="+mn-lt"/>
                <a:ea typeface="Arial" panose="020B0604020202020204" pitchFamily="34" charset="0"/>
                <a:cs typeface="Arial" panose="020B0604020202020204" pitchFamily="34" charset="0"/>
              </a:defRPr>
            </a:lvl2pPr>
            <a:lvl3pPr marL="342905" indent="-173736" algn="l" rtl="0" eaLnBrk="1" fontAlgn="base" hangingPunct="1">
              <a:lnSpc>
                <a:spcPct val="100000"/>
              </a:lnSpc>
              <a:spcBef>
                <a:spcPts val="0"/>
              </a:spcBef>
              <a:spcAft>
                <a:spcPct val="0"/>
              </a:spcAft>
              <a:buClr>
                <a:schemeClr val="tx1"/>
              </a:buClr>
              <a:buSzPct val="100000"/>
              <a:buFont typeface="Arial" panose="020B0604020202020204" pitchFamily="34" charset="0"/>
              <a:buChar char="•"/>
              <a:tabLst/>
              <a:defRPr sz="1400" b="0" i="0">
                <a:solidFill>
                  <a:schemeClr val="tx1"/>
                </a:solidFill>
                <a:latin typeface="+mn-lt"/>
                <a:ea typeface="Arial" panose="020B0604020202020204" pitchFamily="34" charset="0"/>
                <a:cs typeface="Arial" panose="020B0604020202020204" pitchFamily="34" charset="0"/>
              </a:defRPr>
            </a:lvl3pPr>
            <a:lvl4pPr marL="628658" indent="-173736" algn="l" rtl="0" eaLnBrk="1" fontAlgn="base" hangingPunct="1">
              <a:lnSpc>
                <a:spcPct val="100000"/>
              </a:lnSpc>
              <a:spcBef>
                <a:spcPts val="0"/>
              </a:spcBef>
              <a:spcAft>
                <a:spcPct val="0"/>
              </a:spcAft>
              <a:buClr>
                <a:schemeClr val="tx1"/>
              </a:buClr>
              <a:buSzPct val="100000"/>
              <a:buFont typeface="Arial" panose="020B0604020202020204" pitchFamily="34" charset="0"/>
              <a:buChar char="•"/>
              <a:tabLst/>
              <a:defRPr sz="1400" b="0" i="0" baseline="0">
                <a:solidFill>
                  <a:schemeClr val="tx1"/>
                </a:solidFill>
                <a:latin typeface="+mn-lt"/>
                <a:ea typeface="Arial" panose="020B0604020202020204" pitchFamily="34" charset="0"/>
                <a:cs typeface="Arial" panose="020B0604020202020204" pitchFamily="34" charset="0"/>
              </a:defRPr>
            </a:lvl4pPr>
            <a:lvl5pPr marL="803285" indent="-173736" algn="l" rtl="0" eaLnBrk="1" fontAlgn="base" hangingPunct="1">
              <a:lnSpc>
                <a:spcPct val="100000"/>
              </a:lnSpc>
              <a:spcBef>
                <a:spcPts val="0"/>
              </a:spcBef>
              <a:spcAft>
                <a:spcPct val="0"/>
              </a:spcAft>
              <a:buClr>
                <a:schemeClr val="tx1"/>
              </a:buClr>
              <a:buFont typeface="Arial" panose="020B0604020202020204" pitchFamily="34" charset="0"/>
              <a:buChar char="•"/>
              <a:tabLst/>
              <a:defRPr sz="1400" b="0" i="0">
                <a:solidFill>
                  <a:schemeClr val="tx1"/>
                </a:solidFill>
                <a:latin typeface="+mn-lt"/>
                <a:ea typeface="Arial" panose="020B0604020202020204" pitchFamily="34" charset="0"/>
                <a:cs typeface="Arial" panose="020B0604020202020204" pitchFamily="34" charset="0"/>
              </a:defRPr>
            </a:lvl5pPr>
            <a:lvl6pPr marL="1583721" indent="-129670" algn="l" rtl="0" eaLnBrk="1" fontAlgn="base" hangingPunct="1">
              <a:spcBef>
                <a:spcPct val="20000"/>
              </a:spcBef>
              <a:spcAft>
                <a:spcPct val="0"/>
              </a:spcAft>
              <a:buClr>
                <a:schemeClr val="bg1"/>
              </a:buClr>
              <a:buChar char="»"/>
              <a:defRPr sz="1269">
                <a:solidFill>
                  <a:schemeClr val="bg1"/>
                </a:solidFill>
                <a:latin typeface="IBM Plex Sans" charset="0"/>
              </a:defRPr>
            </a:lvl6pPr>
            <a:lvl7pPr marL="1946291" indent="-129670" algn="l" rtl="0" eaLnBrk="1" fontAlgn="base" hangingPunct="1">
              <a:spcBef>
                <a:spcPct val="20000"/>
              </a:spcBef>
              <a:spcAft>
                <a:spcPct val="0"/>
              </a:spcAft>
              <a:buClr>
                <a:schemeClr val="bg1"/>
              </a:buClr>
              <a:buChar char="»"/>
              <a:defRPr sz="1269">
                <a:solidFill>
                  <a:schemeClr val="bg1"/>
                </a:solidFill>
                <a:latin typeface="IBM Plex Sans" charset="0"/>
              </a:defRPr>
            </a:lvl7pPr>
            <a:lvl8pPr marL="2308860" indent="-129670" algn="l" rtl="0" eaLnBrk="1" fontAlgn="base" hangingPunct="1">
              <a:spcBef>
                <a:spcPct val="20000"/>
              </a:spcBef>
              <a:spcAft>
                <a:spcPct val="0"/>
              </a:spcAft>
              <a:buClr>
                <a:schemeClr val="bg1"/>
              </a:buClr>
              <a:buChar char="»"/>
              <a:defRPr sz="1269">
                <a:solidFill>
                  <a:schemeClr val="bg1"/>
                </a:solidFill>
                <a:latin typeface="IBM Plex Sans" charset="0"/>
              </a:defRPr>
            </a:lvl8pPr>
            <a:lvl9pPr marL="2671430" indent="-129670" algn="l" rtl="0" eaLnBrk="1" fontAlgn="base" hangingPunct="1">
              <a:spcBef>
                <a:spcPct val="20000"/>
              </a:spcBef>
              <a:spcAft>
                <a:spcPct val="0"/>
              </a:spcAft>
              <a:buClr>
                <a:schemeClr val="bg1"/>
              </a:buClr>
              <a:buChar char="»"/>
              <a:defRPr sz="1269">
                <a:solidFill>
                  <a:schemeClr val="bg1"/>
                </a:solidFill>
                <a:latin typeface="IBM Plex Sans" charset="0"/>
              </a:defRPr>
            </a:lvl9pPr>
          </a:lstStyle>
          <a:p>
            <a:pPr defTabSz="914400"/>
            <a:r>
              <a:rPr lang="en-US" sz="2000" b="1" kern="0" dirty="0"/>
              <a:t>Threat Analyst</a:t>
            </a:r>
          </a:p>
          <a:p>
            <a:pPr defTabSz="914400"/>
            <a:r>
              <a:rPr lang="en-US" sz="2000" kern="0" dirty="0"/>
              <a:t>Responsible for </a:t>
            </a:r>
            <a:r>
              <a:rPr lang="en-US" sz="2000" dirty="0"/>
              <a:t>searching IOCs in the environment</a:t>
            </a:r>
            <a:endParaRPr lang="en-US" sz="2000" kern="0" dirty="0"/>
          </a:p>
        </p:txBody>
      </p:sp>
      <p:pic>
        <p:nvPicPr>
          <p:cNvPr id="20" name="Picture 2" descr="90183504.jpg">
            <a:extLst>
              <a:ext uri="{FF2B5EF4-FFF2-40B4-BE49-F238E27FC236}">
                <a16:creationId xmlns:a16="http://schemas.microsoft.com/office/drawing/2014/main" id="{2C53E8E2-C648-5436-50AE-56C5C6CC517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44494"/>
          <a:stretch/>
        </p:blipFill>
        <p:spPr bwMode="auto">
          <a:xfrm>
            <a:off x="5649864" y="0"/>
            <a:ext cx="3494136" cy="5143500"/>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TextBox 12">
            <a:extLst>
              <a:ext uri="{FF2B5EF4-FFF2-40B4-BE49-F238E27FC236}">
                <a16:creationId xmlns:a16="http://schemas.microsoft.com/office/drawing/2014/main" id="{188618C3-802C-6573-4A5F-3C3F840F15B9}"/>
              </a:ext>
            </a:extLst>
          </p:cNvPr>
          <p:cNvSpPr txBox="1"/>
          <p:nvPr/>
        </p:nvSpPr>
        <p:spPr>
          <a:xfrm>
            <a:off x="6262575" y="3705266"/>
            <a:ext cx="2787641" cy="1200329"/>
          </a:xfrm>
          <a:prstGeom prst="rect">
            <a:avLst/>
          </a:prstGeom>
          <a:noFill/>
        </p:spPr>
        <p:txBody>
          <a:bodyPr wrap="square">
            <a:spAutoFit/>
          </a:bodyPr>
          <a:lstStyle/>
          <a:p>
            <a:r>
              <a:rPr lang="en-US" sz="1800" b="1" dirty="0">
                <a:solidFill>
                  <a:schemeClr val="bg1"/>
                </a:solidFill>
              </a:rPr>
              <a:t>Understand X-Force Threat Intelligence user needs and create value that satisfies them</a:t>
            </a:r>
            <a:endParaRPr lang="en-US" sz="1600" b="1" dirty="0">
              <a:solidFill>
                <a:schemeClr val="bg1"/>
              </a:solidFill>
            </a:endParaRPr>
          </a:p>
        </p:txBody>
      </p:sp>
    </p:spTree>
    <p:extLst>
      <p:ext uri="{BB962C8B-B14F-4D97-AF65-F5344CB8AC3E}">
        <p14:creationId xmlns:p14="http://schemas.microsoft.com/office/powerpoint/2010/main" val="2498799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2888FE-1D03-4C3D-9366-97674C4FD425}"/>
              </a:ext>
            </a:extLst>
          </p:cNvPr>
          <p:cNvSpPr>
            <a:spLocks noGrp="1"/>
          </p:cNvSpPr>
          <p:nvPr>
            <p:ph type="title"/>
          </p:nvPr>
        </p:nvSpPr>
        <p:spPr/>
        <p:txBody>
          <a:bodyPr/>
          <a:lstStyle/>
          <a:p>
            <a:r>
              <a:rPr lang="en-US" dirty="0"/>
              <a:t>IBM X-Force Exchange is a threat intelligence </a:t>
            </a:r>
            <a:br>
              <a:rPr lang="en-US" dirty="0"/>
            </a:br>
            <a:r>
              <a:rPr lang="en-US" dirty="0"/>
              <a:t>sharing platform</a:t>
            </a:r>
          </a:p>
        </p:txBody>
      </p:sp>
      <p:sp>
        <p:nvSpPr>
          <p:cNvPr id="7" name="Text Placeholder 6">
            <a:extLst>
              <a:ext uri="{FF2B5EF4-FFF2-40B4-BE49-F238E27FC236}">
                <a16:creationId xmlns:a16="http://schemas.microsoft.com/office/drawing/2014/main" id="{46A49896-1DA1-4383-A695-3D495B39C0D4}"/>
              </a:ext>
            </a:extLst>
          </p:cNvPr>
          <p:cNvSpPr>
            <a:spLocks noGrp="1"/>
          </p:cNvSpPr>
          <p:nvPr>
            <p:ph type="body" sz="quarter" idx="13"/>
          </p:nvPr>
        </p:nvSpPr>
        <p:spPr>
          <a:xfrm>
            <a:off x="219456" y="1548382"/>
            <a:ext cx="4123944" cy="3252216"/>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Arial" pitchFamily="34" charset="0"/>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Arial" pitchFamily="34" charset="0"/>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Arial" pitchFamily="34" charset="0"/>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Arial" pitchFamily="34" charset="0"/>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Arial" pitchFamily="34" charset="0"/>
              </a:defRPr>
            </a:lvl5pPr>
            <a:lvl6pPr marL="2286000" algn="l" defTabSz="914400" rtl="0" eaLnBrk="1" latinLnBrk="0" hangingPunct="1">
              <a:defRPr kern="1200">
                <a:solidFill>
                  <a:schemeClr val="tx1"/>
                </a:solidFill>
                <a:latin typeface="Arial" pitchFamily="34" charset="0"/>
                <a:ea typeface="ＭＳ Ｐゴシック" pitchFamily="34" charset="-128"/>
                <a:cs typeface="Arial" pitchFamily="34" charset="0"/>
              </a:defRPr>
            </a:lvl6pPr>
            <a:lvl7pPr marL="2743200" algn="l" defTabSz="914400" rtl="0" eaLnBrk="1" latinLnBrk="0" hangingPunct="1">
              <a:defRPr kern="1200">
                <a:solidFill>
                  <a:schemeClr val="tx1"/>
                </a:solidFill>
                <a:latin typeface="Arial" pitchFamily="34" charset="0"/>
                <a:ea typeface="ＭＳ Ｐゴシック" pitchFamily="34" charset="-128"/>
                <a:cs typeface="Arial" pitchFamily="34" charset="0"/>
              </a:defRPr>
            </a:lvl7pPr>
            <a:lvl8pPr marL="3200400" algn="l" defTabSz="914400" rtl="0" eaLnBrk="1" latinLnBrk="0" hangingPunct="1">
              <a:defRPr kern="1200">
                <a:solidFill>
                  <a:schemeClr val="tx1"/>
                </a:solidFill>
                <a:latin typeface="Arial" pitchFamily="34" charset="0"/>
                <a:ea typeface="ＭＳ Ｐゴシック" pitchFamily="34" charset="-128"/>
                <a:cs typeface="Arial" pitchFamily="34" charset="0"/>
              </a:defRPr>
            </a:lvl8pPr>
            <a:lvl9pPr marL="3657600" algn="l" defTabSz="914400" rtl="0" eaLnBrk="1" latinLnBrk="0" hangingPunct="1">
              <a:defRPr kern="1200">
                <a:solidFill>
                  <a:schemeClr val="tx1"/>
                </a:solidFill>
                <a:latin typeface="Arial" pitchFamily="34" charset="0"/>
                <a:ea typeface="ＭＳ Ｐゴシック" pitchFamily="34" charset="-128"/>
                <a:cs typeface="Arial" pitchFamily="34" charset="0"/>
              </a:defRPr>
            </a:lvl9pPr>
          </a:lstStyle>
          <a:p>
            <a:pPr>
              <a:spcBef>
                <a:spcPts val="300"/>
              </a:spcBef>
              <a:spcAft>
                <a:spcPts val="0"/>
              </a:spcAft>
              <a:buClr>
                <a:schemeClr val="bg1"/>
              </a:buClr>
            </a:pPr>
            <a:r>
              <a:rPr lang="en-US" b="1" dirty="0">
                <a:solidFill>
                  <a:schemeClr val="bg1"/>
                </a:solidFill>
                <a:latin typeface="+mn-lt"/>
              </a:rPr>
              <a:t>Research</a:t>
            </a:r>
            <a:br>
              <a:rPr lang="en-US" dirty="0">
                <a:solidFill>
                  <a:schemeClr val="bg1"/>
                </a:solidFill>
                <a:latin typeface="+mn-lt"/>
              </a:rPr>
            </a:br>
            <a:r>
              <a:rPr lang="en-US" dirty="0">
                <a:solidFill>
                  <a:schemeClr val="bg1"/>
                </a:solidFill>
                <a:latin typeface="+mn-lt"/>
              </a:rPr>
              <a:t>Investigate security incidents with curated content spanning 2PB+ of threat intelligence. </a:t>
            </a:r>
          </a:p>
          <a:p>
            <a:pPr>
              <a:spcBef>
                <a:spcPts val="600"/>
              </a:spcBef>
              <a:spcAft>
                <a:spcPts val="0"/>
              </a:spcAft>
              <a:buClr>
                <a:schemeClr val="bg1"/>
              </a:buClr>
            </a:pPr>
            <a:endParaRPr lang="en-US" b="1" dirty="0">
              <a:solidFill>
                <a:schemeClr val="bg1"/>
              </a:solidFill>
              <a:latin typeface="+mn-lt"/>
            </a:endParaRPr>
          </a:p>
          <a:p>
            <a:pPr>
              <a:spcBef>
                <a:spcPts val="600"/>
              </a:spcBef>
              <a:spcAft>
                <a:spcPts val="0"/>
              </a:spcAft>
              <a:buClr>
                <a:schemeClr val="bg1"/>
              </a:buClr>
            </a:pPr>
            <a:r>
              <a:rPr lang="en-US" b="1" dirty="0">
                <a:solidFill>
                  <a:schemeClr val="bg1"/>
                </a:solidFill>
                <a:latin typeface="+mn-lt"/>
              </a:rPr>
              <a:t>Collaborate</a:t>
            </a:r>
            <a:br>
              <a:rPr lang="en-US" dirty="0">
                <a:solidFill>
                  <a:schemeClr val="bg1"/>
                </a:solidFill>
                <a:latin typeface="+mn-lt"/>
              </a:rPr>
            </a:br>
            <a:r>
              <a:rPr lang="en-US" dirty="0">
                <a:solidFill>
                  <a:schemeClr val="bg1"/>
                </a:solidFill>
                <a:latin typeface="+mn-lt"/>
              </a:rPr>
              <a:t>Validate threats and develop response plans with peers in both public and private settings.</a:t>
            </a:r>
          </a:p>
          <a:p>
            <a:pPr>
              <a:spcBef>
                <a:spcPts val="600"/>
              </a:spcBef>
              <a:spcAft>
                <a:spcPts val="0"/>
              </a:spcAft>
              <a:buClr>
                <a:schemeClr val="bg1"/>
              </a:buClr>
            </a:pPr>
            <a:endParaRPr lang="en-US" b="1" dirty="0">
              <a:solidFill>
                <a:schemeClr val="bg1"/>
              </a:solidFill>
              <a:latin typeface="+mn-lt"/>
            </a:endParaRPr>
          </a:p>
          <a:p>
            <a:pPr>
              <a:spcBef>
                <a:spcPts val="600"/>
              </a:spcBef>
              <a:spcAft>
                <a:spcPts val="0"/>
              </a:spcAft>
              <a:buClr>
                <a:schemeClr val="bg1"/>
              </a:buClr>
            </a:pPr>
            <a:r>
              <a:rPr lang="en-US" b="1" dirty="0">
                <a:solidFill>
                  <a:schemeClr val="bg1"/>
                </a:solidFill>
                <a:latin typeface="+mn-lt"/>
              </a:rPr>
              <a:t>Act</a:t>
            </a:r>
            <a:br>
              <a:rPr lang="en-US" dirty="0">
                <a:solidFill>
                  <a:schemeClr val="bg1"/>
                </a:solidFill>
                <a:latin typeface="+mn-lt"/>
              </a:rPr>
            </a:br>
            <a:r>
              <a:rPr lang="en-US" dirty="0">
                <a:solidFill>
                  <a:schemeClr val="bg1"/>
                </a:solidFill>
                <a:latin typeface="+mn-lt"/>
              </a:rPr>
              <a:t>Integrate threat intelligence with security solutions through open standards to support threat research, hunting and real-time blocking.</a:t>
            </a:r>
          </a:p>
        </p:txBody>
      </p:sp>
      <p:grpSp>
        <p:nvGrpSpPr>
          <p:cNvPr id="8" name="Group 7">
            <a:extLst>
              <a:ext uri="{FF2B5EF4-FFF2-40B4-BE49-F238E27FC236}">
                <a16:creationId xmlns:a16="http://schemas.microsoft.com/office/drawing/2014/main" id="{F44F4E46-ADD2-4C95-BC6B-F4C5E032FFF3}"/>
              </a:ext>
            </a:extLst>
          </p:cNvPr>
          <p:cNvGrpSpPr>
            <a:grpSpLocks noChangeAspect="1"/>
          </p:cNvGrpSpPr>
          <p:nvPr/>
        </p:nvGrpSpPr>
        <p:grpSpPr>
          <a:xfrm>
            <a:off x="4514612" y="915211"/>
            <a:ext cx="4572000" cy="2676021"/>
            <a:chOff x="2971800" y="1028700"/>
            <a:chExt cx="6249035" cy="3657600"/>
          </a:xfrm>
        </p:grpSpPr>
        <p:pic>
          <p:nvPicPr>
            <p:cNvPr id="9" name="Picture 8">
              <a:extLst>
                <a:ext uri="{FF2B5EF4-FFF2-40B4-BE49-F238E27FC236}">
                  <a16:creationId xmlns:a16="http://schemas.microsoft.com/office/drawing/2014/main" id="{1B224CDF-9DA3-4792-BC80-E332EA00F2F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906" r="6450"/>
            <a:stretch/>
          </p:blipFill>
          <p:spPr>
            <a:xfrm>
              <a:off x="3810001" y="1257300"/>
              <a:ext cx="4724400" cy="2870341"/>
            </a:xfrm>
            <a:prstGeom prst="rect">
              <a:avLst/>
            </a:prstGeom>
          </p:spPr>
        </p:pic>
        <p:pic>
          <p:nvPicPr>
            <p:cNvPr id="10" name="Picture 2" descr="Image result for mac laptop blank">
              <a:extLst>
                <a:ext uri="{FF2B5EF4-FFF2-40B4-BE49-F238E27FC236}">
                  <a16:creationId xmlns:a16="http://schemas.microsoft.com/office/drawing/2014/main" id="{B88D154B-487F-426A-89D9-FED33C6A970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05" r="2705"/>
            <a:stretch/>
          </p:blipFill>
          <p:spPr bwMode="auto">
            <a:xfrm>
              <a:off x="2971800" y="1028700"/>
              <a:ext cx="6249035" cy="3657600"/>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Text Placeholder 6">
            <a:extLst>
              <a:ext uri="{FF2B5EF4-FFF2-40B4-BE49-F238E27FC236}">
                <a16:creationId xmlns:a16="http://schemas.microsoft.com/office/drawing/2014/main" id="{1984A197-9501-4A63-998A-ED7A9E97634F}"/>
              </a:ext>
            </a:extLst>
          </p:cNvPr>
          <p:cNvSpPr txBox="1">
            <a:spLocks/>
          </p:cNvSpPr>
          <p:nvPr/>
        </p:nvSpPr>
        <p:spPr>
          <a:xfrm>
            <a:off x="4818030" y="3650761"/>
            <a:ext cx="4124325" cy="215444"/>
          </a:xfrm>
          <a:prstGeom prst="rect">
            <a:avLst/>
          </a:prstGeom>
        </p:spPr>
        <p:txBody>
          <a:bodyPr vert="horz" wrap="square" lIns="0" tIns="0" rIns="0" bIns="0" rtlCol="0">
            <a:spAutoFit/>
          </a:bodyPr>
          <a:lstStyle>
            <a:defPPr>
              <a:defRPr lang="en-US"/>
            </a:defPPr>
            <a:lvl1pPr marL="0" indent="0" algn="l" rtl="0" eaLnBrk="1" fontAlgn="base" hangingPunct="1">
              <a:lnSpc>
                <a:spcPct val="100000"/>
              </a:lnSpc>
              <a:spcBef>
                <a:spcPct val="0"/>
              </a:spcBef>
              <a:spcAft>
                <a:spcPct val="0"/>
              </a:spcAft>
              <a:buClr>
                <a:srgbClr val="6D6E70"/>
              </a:buClr>
              <a:buSzPct val="90000"/>
              <a:buFont typeface="Wingdings" pitchFamily="2" charset="2"/>
              <a:buNone/>
              <a:defRPr sz="1400" kern="1200">
                <a:solidFill>
                  <a:schemeClr val="tx1"/>
                </a:solidFill>
                <a:latin typeface="Arial" pitchFamily="34" charset="0"/>
                <a:ea typeface="ＭＳ Ｐゴシック" pitchFamily="34" charset="-128"/>
                <a:cs typeface="Arial" pitchFamily="34" charset="0"/>
              </a:defRPr>
            </a:lvl1pPr>
            <a:lvl2pPr marL="457200" indent="-171450" algn="l" rtl="0" eaLnBrk="1" fontAlgn="base" hangingPunct="1">
              <a:lnSpc>
                <a:spcPct val="100000"/>
              </a:lnSpc>
              <a:spcBef>
                <a:spcPct val="0"/>
              </a:spcBef>
              <a:spcAft>
                <a:spcPct val="0"/>
              </a:spcAft>
              <a:buClr>
                <a:schemeClr val="bg1"/>
              </a:buClr>
              <a:buSzPct val="100000"/>
              <a:buFont typeface="Arial" panose="020B0604020202020204" pitchFamily="34" charset="0"/>
              <a:buChar char="•"/>
              <a:tabLst/>
              <a:defRPr sz="1400" kern="1200">
                <a:solidFill>
                  <a:schemeClr val="tx1"/>
                </a:solidFill>
                <a:latin typeface="Arial" pitchFamily="34" charset="0"/>
                <a:ea typeface="ＭＳ Ｐゴシック" pitchFamily="34" charset="-128"/>
                <a:cs typeface="Arial" pitchFamily="34" charset="0"/>
              </a:defRPr>
            </a:lvl2pPr>
            <a:lvl3pPr marL="914400" indent="-141288" algn="l" rtl="0" eaLnBrk="1" fontAlgn="base" hangingPunct="1">
              <a:lnSpc>
                <a:spcPct val="100000"/>
              </a:lnSpc>
              <a:spcBef>
                <a:spcPct val="0"/>
              </a:spcBef>
              <a:spcAft>
                <a:spcPct val="0"/>
              </a:spcAft>
              <a:buClr>
                <a:schemeClr val="bg1"/>
              </a:buClr>
              <a:buSzPct val="100000"/>
              <a:buFont typeface="System Font Regular"/>
              <a:buChar char="–"/>
              <a:tabLst/>
              <a:defRPr sz="1400" kern="1200">
                <a:solidFill>
                  <a:schemeClr val="tx1"/>
                </a:solidFill>
                <a:latin typeface="Arial" pitchFamily="34" charset="0"/>
                <a:ea typeface="ＭＳ Ｐゴシック" pitchFamily="34" charset="-128"/>
                <a:cs typeface="Arial" pitchFamily="34" charset="0"/>
              </a:defRPr>
            </a:lvl3pPr>
            <a:lvl4pPr marL="1371600" indent="-193675" algn="l" rtl="0" eaLnBrk="1" fontAlgn="base" hangingPunct="1">
              <a:lnSpc>
                <a:spcPct val="100000"/>
              </a:lnSpc>
              <a:spcBef>
                <a:spcPct val="0"/>
              </a:spcBef>
              <a:spcAft>
                <a:spcPct val="0"/>
              </a:spcAft>
              <a:buClr>
                <a:schemeClr val="bg1"/>
              </a:buClr>
              <a:buSzPct val="100000"/>
              <a:buFont typeface="System Font Regular"/>
              <a:buChar char="»"/>
              <a:tabLst/>
              <a:defRPr sz="1400" kern="1200" baseline="0">
                <a:solidFill>
                  <a:schemeClr val="tx1"/>
                </a:solidFill>
                <a:latin typeface="Arial" pitchFamily="34" charset="0"/>
                <a:ea typeface="ＭＳ Ｐゴシック" pitchFamily="34" charset="-128"/>
                <a:cs typeface="Arial" pitchFamily="34" charset="0"/>
              </a:defRPr>
            </a:lvl4pPr>
            <a:lvl5pPr marL="1828800" indent="-171450" algn="l" rtl="0" eaLnBrk="1" fontAlgn="base" hangingPunct="1">
              <a:lnSpc>
                <a:spcPct val="100000"/>
              </a:lnSpc>
              <a:spcBef>
                <a:spcPct val="0"/>
              </a:spcBef>
              <a:spcAft>
                <a:spcPct val="0"/>
              </a:spcAft>
              <a:buClr>
                <a:schemeClr val="bg1"/>
              </a:buClr>
              <a:buFont typeface="System Font Regular"/>
              <a:buChar char="–"/>
              <a:tabLst/>
              <a:defRPr sz="1400" kern="1200">
                <a:solidFill>
                  <a:schemeClr val="tx1"/>
                </a:solidFill>
                <a:latin typeface="Arial" pitchFamily="34" charset="0"/>
                <a:ea typeface="ＭＳ Ｐゴシック" pitchFamily="34" charset="-128"/>
                <a:cs typeface="Arial" pitchFamily="34" charset="0"/>
              </a:defRPr>
            </a:lvl5pPr>
            <a:lvl6pPr marL="2286000" indent="-129668" algn="l" defTabSz="914400" rtl="0" eaLnBrk="1" fontAlgn="base" latinLnBrk="0" hangingPunct="1">
              <a:spcBef>
                <a:spcPct val="20000"/>
              </a:spcBef>
              <a:spcAft>
                <a:spcPct val="0"/>
              </a:spcAft>
              <a:buClr>
                <a:schemeClr val="bg1"/>
              </a:buClr>
              <a:buChar char="»"/>
              <a:defRPr sz="1269" kern="1200">
                <a:solidFill>
                  <a:schemeClr val="tx1"/>
                </a:solidFill>
                <a:latin typeface="Arial" pitchFamily="34" charset="0"/>
                <a:ea typeface="ＭＳ Ｐゴシック" pitchFamily="34" charset="-128"/>
                <a:cs typeface="Arial" pitchFamily="34" charset="0"/>
              </a:defRPr>
            </a:lvl6pPr>
            <a:lvl7pPr marL="2743200" indent="-129668" algn="l" defTabSz="914400" rtl="0" eaLnBrk="1" fontAlgn="base" latinLnBrk="0" hangingPunct="1">
              <a:spcBef>
                <a:spcPct val="20000"/>
              </a:spcBef>
              <a:spcAft>
                <a:spcPct val="0"/>
              </a:spcAft>
              <a:buClr>
                <a:schemeClr val="bg1"/>
              </a:buClr>
              <a:buChar char="»"/>
              <a:defRPr sz="1269" kern="1200">
                <a:solidFill>
                  <a:schemeClr val="tx1"/>
                </a:solidFill>
                <a:latin typeface="Arial" pitchFamily="34" charset="0"/>
                <a:ea typeface="ＭＳ Ｐゴシック" pitchFamily="34" charset="-128"/>
                <a:cs typeface="Arial" pitchFamily="34" charset="0"/>
              </a:defRPr>
            </a:lvl7pPr>
            <a:lvl8pPr marL="3200400" indent="-129668" algn="l" defTabSz="914400" rtl="0" eaLnBrk="1" fontAlgn="base" latinLnBrk="0" hangingPunct="1">
              <a:spcBef>
                <a:spcPct val="20000"/>
              </a:spcBef>
              <a:spcAft>
                <a:spcPct val="0"/>
              </a:spcAft>
              <a:buClr>
                <a:schemeClr val="bg1"/>
              </a:buClr>
              <a:buChar char="»"/>
              <a:defRPr sz="1269" kern="1200">
                <a:solidFill>
                  <a:schemeClr val="tx1"/>
                </a:solidFill>
                <a:latin typeface="Arial" pitchFamily="34" charset="0"/>
                <a:ea typeface="ＭＳ Ｐゴシック" pitchFamily="34" charset="-128"/>
                <a:cs typeface="Arial" pitchFamily="34" charset="0"/>
              </a:defRPr>
            </a:lvl8pPr>
            <a:lvl9pPr marL="3657600" indent="-129668" algn="l" defTabSz="914400" rtl="0" eaLnBrk="1" fontAlgn="base" latinLnBrk="0" hangingPunct="1">
              <a:spcBef>
                <a:spcPct val="20000"/>
              </a:spcBef>
              <a:spcAft>
                <a:spcPct val="0"/>
              </a:spcAft>
              <a:buClr>
                <a:schemeClr val="bg1"/>
              </a:buClr>
              <a:buChar char="»"/>
              <a:defRPr sz="1269" kern="1200">
                <a:solidFill>
                  <a:schemeClr val="tx1"/>
                </a:solidFill>
                <a:latin typeface="Arial" pitchFamily="34" charset="0"/>
                <a:ea typeface="ＭＳ Ｐゴシック" pitchFamily="34" charset="-128"/>
                <a:cs typeface="Arial" pitchFamily="34" charset="0"/>
              </a:defRPr>
            </a:lvl9pPr>
          </a:lstStyle>
          <a:p>
            <a:pPr algn="ctr" defTabSz="914378">
              <a:spcBef>
                <a:spcPts val="300"/>
              </a:spcBef>
              <a:spcAft>
                <a:spcPts val="0"/>
              </a:spcAft>
              <a:buClr>
                <a:srgbClr val="FFFFFF"/>
              </a:buClr>
              <a:defRPr/>
            </a:pPr>
            <a:r>
              <a:rPr lang="en-US" b="1" dirty="0">
                <a:solidFill>
                  <a:srgbClr val="8A3FFC"/>
                </a:solidFill>
                <a:latin typeface="Arial" panose="020B0604020202020204"/>
              </a:rPr>
              <a:t>100K+</a:t>
            </a:r>
            <a:r>
              <a:rPr lang="en-US" b="1" dirty="0">
                <a:solidFill>
                  <a:srgbClr val="FFFFFF"/>
                </a:solidFill>
                <a:latin typeface="Arial" panose="020B0604020202020204"/>
              </a:rPr>
              <a:t> </a:t>
            </a:r>
            <a:r>
              <a:rPr lang="en-US" dirty="0">
                <a:solidFill>
                  <a:srgbClr val="FFFFFF"/>
                </a:solidFill>
                <a:latin typeface="Arial" panose="020B0604020202020204"/>
              </a:rPr>
              <a:t>registered users…and counting!</a:t>
            </a:r>
          </a:p>
        </p:txBody>
      </p:sp>
    </p:spTree>
    <p:extLst>
      <p:ext uri="{BB962C8B-B14F-4D97-AF65-F5344CB8AC3E}">
        <p14:creationId xmlns:p14="http://schemas.microsoft.com/office/powerpoint/2010/main" val="1428140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4F7A1BF-B032-4F48-B3C1-E37DAE77F384}"/>
              </a:ext>
            </a:extLst>
          </p:cNvPr>
          <p:cNvGrpSpPr/>
          <p:nvPr/>
        </p:nvGrpSpPr>
        <p:grpSpPr>
          <a:xfrm>
            <a:off x="444349" y="901366"/>
            <a:ext cx="8253251" cy="4060309"/>
            <a:chOff x="444349" y="971038"/>
            <a:chExt cx="8253251" cy="4060309"/>
          </a:xfrm>
        </p:grpSpPr>
        <p:sp>
          <p:nvSpPr>
            <p:cNvPr id="5" name="Rectangle 4">
              <a:extLst>
                <a:ext uri="{FF2B5EF4-FFF2-40B4-BE49-F238E27FC236}">
                  <a16:creationId xmlns:a16="http://schemas.microsoft.com/office/drawing/2014/main" id="{F77D9EEA-E75C-4687-9C18-BFA91CC5A35C}"/>
                </a:ext>
              </a:extLst>
            </p:cNvPr>
            <p:cNvSpPr/>
            <p:nvPr/>
          </p:nvSpPr>
          <p:spPr>
            <a:xfrm>
              <a:off x="468000" y="1338875"/>
              <a:ext cx="8229600" cy="1495660"/>
            </a:xfrm>
            <a:prstGeom prst="rect">
              <a:avLst/>
            </a:prstGeom>
            <a:noFill/>
            <a:ln w="19050" cap="flat" cmpd="sng" algn="ctr">
              <a:solidFill>
                <a:schemeClr val="accent2">
                  <a:lumMod val="60000"/>
                  <a:lumOff val="40000"/>
                </a:schemeClr>
              </a:solidFill>
              <a:prstDash val="solid"/>
            </a:ln>
            <a:effectLst/>
          </p:spPr>
          <p:txBody>
            <a:bodyPr rtlCol="0" anchor="ctr"/>
            <a:lstStyle/>
            <a:p>
              <a:pPr algn="ctr" defTabSz="822960"/>
              <a:endParaRPr lang="en-US" sz="1260" kern="0" dirty="0">
                <a:solidFill>
                  <a:schemeClr val="bg1"/>
                </a:solidFill>
                <a:latin typeface="IBM Plex Sans Medium" panose="020B0703050000000000" pitchFamily="34" charset="0"/>
              </a:endParaRPr>
            </a:p>
          </p:txBody>
        </p:sp>
        <p:grpSp>
          <p:nvGrpSpPr>
            <p:cNvPr id="45" name="Group 44">
              <a:extLst>
                <a:ext uri="{FF2B5EF4-FFF2-40B4-BE49-F238E27FC236}">
                  <a16:creationId xmlns:a16="http://schemas.microsoft.com/office/drawing/2014/main" id="{B72CDD62-17D2-430A-AE72-4649DC443C3C}"/>
                </a:ext>
              </a:extLst>
            </p:cNvPr>
            <p:cNvGrpSpPr/>
            <p:nvPr/>
          </p:nvGrpSpPr>
          <p:grpSpPr>
            <a:xfrm>
              <a:off x="2351107" y="1668655"/>
              <a:ext cx="5650040" cy="992466"/>
              <a:chOff x="1932129" y="1636680"/>
              <a:chExt cx="5650040" cy="992466"/>
            </a:xfrm>
          </p:grpSpPr>
          <p:sp>
            <p:nvSpPr>
              <p:cNvPr id="13" name="Freeform 8">
                <a:extLst>
                  <a:ext uri="{FF2B5EF4-FFF2-40B4-BE49-F238E27FC236}">
                    <a16:creationId xmlns:a16="http://schemas.microsoft.com/office/drawing/2014/main" id="{92FD42A7-A92B-48FE-BEFE-B315E67B2FA3}"/>
                  </a:ext>
                </a:extLst>
              </p:cNvPr>
              <p:cNvSpPr>
                <a:spLocks/>
              </p:cNvSpPr>
              <p:nvPr/>
            </p:nvSpPr>
            <p:spPr bwMode="auto">
              <a:xfrm>
                <a:off x="1932129" y="2134799"/>
                <a:ext cx="1120603" cy="494347"/>
              </a:xfrm>
              <a:custGeom>
                <a:avLst/>
                <a:gdLst>
                  <a:gd name="T0" fmla="*/ 0 w 582"/>
                  <a:gd name="T1" fmla="*/ 60 h 1074"/>
                  <a:gd name="T2" fmla="*/ 6 w 582"/>
                  <a:gd name="T3" fmla="*/ 36 h 1074"/>
                  <a:gd name="T4" fmla="*/ 18 w 582"/>
                  <a:gd name="T5" fmla="*/ 18 h 1074"/>
                  <a:gd name="T6" fmla="*/ 36 w 582"/>
                  <a:gd name="T7" fmla="*/ 6 h 1074"/>
                  <a:gd name="T8" fmla="*/ 60 w 582"/>
                  <a:gd name="T9" fmla="*/ 0 h 1074"/>
                  <a:gd name="T10" fmla="*/ 522 w 582"/>
                  <a:gd name="T11" fmla="*/ 0 h 1074"/>
                  <a:gd name="T12" fmla="*/ 546 w 582"/>
                  <a:gd name="T13" fmla="*/ 6 h 1074"/>
                  <a:gd name="T14" fmla="*/ 564 w 582"/>
                  <a:gd name="T15" fmla="*/ 18 h 1074"/>
                  <a:gd name="T16" fmla="*/ 576 w 582"/>
                  <a:gd name="T17" fmla="*/ 36 h 1074"/>
                  <a:gd name="T18" fmla="*/ 582 w 582"/>
                  <a:gd name="T19" fmla="*/ 60 h 1074"/>
                  <a:gd name="T20" fmla="*/ 582 w 582"/>
                  <a:gd name="T21" fmla="*/ 1014 h 1074"/>
                  <a:gd name="T22" fmla="*/ 576 w 582"/>
                  <a:gd name="T23" fmla="*/ 1038 h 1074"/>
                  <a:gd name="T24" fmla="*/ 564 w 582"/>
                  <a:gd name="T25" fmla="*/ 1056 h 1074"/>
                  <a:gd name="T26" fmla="*/ 546 w 582"/>
                  <a:gd name="T27" fmla="*/ 1068 h 1074"/>
                  <a:gd name="T28" fmla="*/ 522 w 582"/>
                  <a:gd name="T29" fmla="*/ 1074 h 1074"/>
                  <a:gd name="T30" fmla="*/ 60 w 582"/>
                  <a:gd name="T31" fmla="*/ 1074 h 1074"/>
                  <a:gd name="T32" fmla="*/ 36 w 582"/>
                  <a:gd name="T33" fmla="*/ 1068 h 1074"/>
                  <a:gd name="T34" fmla="*/ 18 w 582"/>
                  <a:gd name="T35" fmla="*/ 1056 h 1074"/>
                  <a:gd name="T36" fmla="*/ 6 w 582"/>
                  <a:gd name="T37" fmla="*/ 1038 h 1074"/>
                  <a:gd name="T38" fmla="*/ 0 w 582"/>
                  <a:gd name="T39" fmla="*/ 1014 h 1074"/>
                  <a:gd name="T40" fmla="*/ 0 w 582"/>
                  <a:gd name="T41" fmla="*/ 60 h 1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2" h="1074">
                    <a:moveTo>
                      <a:pt x="0" y="60"/>
                    </a:moveTo>
                    <a:lnTo>
                      <a:pt x="6" y="36"/>
                    </a:lnTo>
                    <a:lnTo>
                      <a:pt x="18" y="18"/>
                    </a:lnTo>
                    <a:lnTo>
                      <a:pt x="36" y="6"/>
                    </a:lnTo>
                    <a:lnTo>
                      <a:pt x="60" y="0"/>
                    </a:lnTo>
                    <a:lnTo>
                      <a:pt x="522" y="0"/>
                    </a:lnTo>
                    <a:lnTo>
                      <a:pt x="546" y="6"/>
                    </a:lnTo>
                    <a:lnTo>
                      <a:pt x="564" y="18"/>
                    </a:lnTo>
                    <a:lnTo>
                      <a:pt x="576" y="36"/>
                    </a:lnTo>
                    <a:lnTo>
                      <a:pt x="582" y="60"/>
                    </a:lnTo>
                    <a:lnTo>
                      <a:pt x="582" y="1014"/>
                    </a:lnTo>
                    <a:lnTo>
                      <a:pt x="576" y="1038"/>
                    </a:lnTo>
                    <a:lnTo>
                      <a:pt x="564" y="1056"/>
                    </a:lnTo>
                    <a:lnTo>
                      <a:pt x="546" y="1068"/>
                    </a:lnTo>
                    <a:lnTo>
                      <a:pt x="522" y="1074"/>
                    </a:lnTo>
                    <a:lnTo>
                      <a:pt x="60" y="1074"/>
                    </a:lnTo>
                    <a:lnTo>
                      <a:pt x="36" y="1068"/>
                    </a:lnTo>
                    <a:lnTo>
                      <a:pt x="18" y="1056"/>
                    </a:lnTo>
                    <a:lnTo>
                      <a:pt x="6" y="1038"/>
                    </a:lnTo>
                    <a:lnTo>
                      <a:pt x="0" y="1014"/>
                    </a:lnTo>
                    <a:lnTo>
                      <a:pt x="0" y="60"/>
                    </a:lnTo>
                    <a:close/>
                  </a:path>
                </a:pathLst>
              </a:custGeom>
              <a:noFill/>
              <a:ln w="38100">
                <a:noFill/>
                <a:round/>
                <a:headEnd/>
                <a:tailEnd/>
              </a:ln>
            </p:spPr>
            <p:txBody>
              <a:bodyPr vert="horz" wrap="square" lIns="68580" tIns="102870" rIns="68580" bIns="34290" numCol="1" anchor="t" anchorCtr="0" compatLnSpc="1">
                <a:prstTxWarp prst="textNoShape">
                  <a:avLst/>
                </a:prstTxWarp>
              </a:bodyPr>
              <a:lstStyle/>
              <a:p>
                <a:pPr algn="ctr"/>
                <a:r>
                  <a:rPr lang="en-US" sz="1100" dirty="0">
                    <a:solidFill>
                      <a:schemeClr val="bg1"/>
                    </a:solidFill>
                    <a:latin typeface="+mj-lt"/>
                  </a:rPr>
                  <a:t>Vulnerabilities</a:t>
                </a:r>
              </a:p>
            </p:txBody>
          </p:sp>
          <p:pic>
            <p:nvPicPr>
              <p:cNvPr id="14" name="Picture 3">
                <a:extLst>
                  <a:ext uri="{FF2B5EF4-FFF2-40B4-BE49-F238E27FC236}">
                    <a16:creationId xmlns:a16="http://schemas.microsoft.com/office/drawing/2014/main" id="{EBCA4E40-9A60-4236-97D1-90E0522FF864}"/>
                  </a:ext>
                </a:extLst>
              </p:cNvPr>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22455" y="1804001"/>
                <a:ext cx="539952" cy="8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Freeform 32">
                <a:extLst>
                  <a:ext uri="{FF2B5EF4-FFF2-40B4-BE49-F238E27FC236}">
                    <a16:creationId xmlns:a16="http://schemas.microsoft.com/office/drawing/2014/main" id="{277DF09B-3697-42FE-8DC1-955E7675C522}"/>
                  </a:ext>
                </a:extLst>
              </p:cNvPr>
              <p:cNvSpPr>
                <a:spLocks/>
              </p:cNvSpPr>
              <p:nvPr/>
            </p:nvSpPr>
            <p:spPr bwMode="auto">
              <a:xfrm>
                <a:off x="6552616" y="2134799"/>
                <a:ext cx="1029553" cy="494347"/>
              </a:xfrm>
              <a:custGeom>
                <a:avLst/>
                <a:gdLst>
                  <a:gd name="T0" fmla="*/ 0 w 582"/>
                  <a:gd name="T1" fmla="*/ 60 h 1074"/>
                  <a:gd name="T2" fmla="*/ 6 w 582"/>
                  <a:gd name="T3" fmla="*/ 36 h 1074"/>
                  <a:gd name="T4" fmla="*/ 18 w 582"/>
                  <a:gd name="T5" fmla="*/ 18 h 1074"/>
                  <a:gd name="T6" fmla="*/ 36 w 582"/>
                  <a:gd name="T7" fmla="*/ 6 h 1074"/>
                  <a:gd name="T8" fmla="*/ 60 w 582"/>
                  <a:gd name="T9" fmla="*/ 0 h 1074"/>
                  <a:gd name="T10" fmla="*/ 522 w 582"/>
                  <a:gd name="T11" fmla="*/ 0 h 1074"/>
                  <a:gd name="T12" fmla="*/ 546 w 582"/>
                  <a:gd name="T13" fmla="*/ 6 h 1074"/>
                  <a:gd name="T14" fmla="*/ 564 w 582"/>
                  <a:gd name="T15" fmla="*/ 18 h 1074"/>
                  <a:gd name="T16" fmla="*/ 576 w 582"/>
                  <a:gd name="T17" fmla="*/ 36 h 1074"/>
                  <a:gd name="T18" fmla="*/ 582 w 582"/>
                  <a:gd name="T19" fmla="*/ 60 h 1074"/>
                  <a:gd name="T20" fmla="*/ 582 w 582"/>
                  <a:gd name="T21" fmla="*/ 1014 h 1074"/>
                  <a:gd name="T22" fmla="*/ 576 w 582"/>
                  <a:gd name="T23" fmla="*/ 1038 h 1074"/>
                  <a:gd name="T24" fmla="*/ 564 w 582"/>
                  <a:gd name="T25" fmla="*/ 1056 h 1074"/>
                  <a:gd name="T26" fmla="*/ 546 w 582"/>
                  <a:gd name="T27" fmla="*/ 1068 h 1074"/>
                  <a:gd name="T28" fmla="*/ 522 w 582"/>
                  <a:gd name="T29" fmla="*/ 1074 h 1074"/>
                  <a:gd name="T30" fmla="*/ 60 w 582"/>
                  <a:gd name="T31" fmla="*/ 1074 h 1074"/>
                  <a:gd name="T32" fmla="*/ 36 w 582"/>
                  <a:gd name="T33" fmla="*/ 1068 h 1074"/>
                  <a:gd name="T34" fmla="*/ 18 w 582"/>
                  <a:gd name="T35" fmla="*/ 1056 h 1074"/>
                  <a:gd name="T36" fmla="*/ 6 w 582"/>
                  <a:gd name="T37" fmla="*/ 1038 h 1074"/>
                  <a:gd name="T38" fmla="*/ 0 w 582"/>
                  <a:gd name="T39" fmla="*/ 1014 h 1074"/>
                  <a:gd name="T40" fmla="*/ 0 w 582"/>
                  <a:gd name="T41" fmla="*/ 60 h 1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2" h="1074">
                    <a:moveTo>
                      <a:pt x="0" y="60"/>
                    </a:moveTo>
                    <a:lnTo>
                      <a:pt x="6" y="36"/>
                    </a:lnTo>
                    <a:lnTo>
                      <a:pt x="18" y="18"/>
                    </a:lnTo>
                    <a:lnTo>
                      <a:pt x="36" y="6"/>
                    </a:lnTo>
                    <a:lnTo>
                      <a:pt x="60" y="0"/>
                    </a:lnTo>
                    <a:lnTo>
                      <a:pt x="522" y="0"/>
                    </a:lnTo>
                    <a:lnTo>
                      <a:pt x="546" y="6"/>
                    </a:lnTo>
                    <a:lnTo>
                      <a:pt x="564" y="18"/>
                    </a:lnTo>
                    <a:lnTo>
                      <a:pt x="576" y="36"/>
                    </a:lnTo>
                    <a:lnTo>
                      <a:pt x="582" y="60"/>
                    </a:lnTo>
                    <a:lnTo>
                      <a:pt x="582" y="1014"/>
                    </a:lnTo>
                    <a:lnTo>
                      <a:pt x="576" y="1038"/>
                    </a:lnTo>
                    <a:lnTo>
                      <a:pt x="564" y="1056"/>
                    </a:lnTo>
                    <a:lnTo>
                      <a:pt x="546" y="1068"/>
                    </a:lnTo>
                    <a:lnTo>
                      <a:pt x="522" y="1074"/>
                    </a:lnTo>
                    <a:lnTo>
                      <a:pt x="60" y="1074"/>
                    </a:lnTo>
                    <a:lnTo>
                      <a:pt x="36" y="1068"/>
                    </a:lnTo>
                    <a:lnTo>
                      <a:pt x="18" y="1056"/>
                    </a:lnTo>
                    <a:lnTo>
                      <a:pt x="6" y="1038"/>
                    </a:lnTo>
                    <a:lnTo>
                      <a:pt x="0" y="1014"/>
                    </a:lnTo>
                    <a:lnTo>
                      <a:pt x="0" y="60"/>
                    </a:lnTo>
                    <a:close/>
                  </a:path>
                </a:pathLst>
              </a:custGeom>
              <a:noFill/>
              <a:ln w="38100">
                <a:noFill/>
                <a:round/>
                <a:headEnd/>
                <a:tailEnd/>
              </a:ln>
            </p:spPr>
            <p:txBody>
              <a:bodyPr vert="horz" wrap="square" lIns="68580" tIns="102870" rIns="68580" bIns="34290" numCol="1" anchor="t" anchorCtr="0" compatLnSpc="1">
                <a:prstTxWarp prst="textNoShape">
                  <a:avLst/>
                </a:prstTxWarp>
              </a:bodyPr>
              <a:lstStyle/>
              <a:p>
                <a:pPr algn="ctr"/>
                <a:r>
                  <a:rPr lang="en-US" sz="1100" dirty="0">
                    <a:solidFill>
                      <a:schemeClr val="bg1"/>
                    </a:solidFill>
                    <a:latin typeface="+mj-lt"/>
                  </a:rPr>
                  <a:t>Anti-Spam</a:t>
                </a:r>
              </a:p>
            </p:txBody>
          </p:sp>
          <p:pic>
            <p:nvPicPr>
              <p:cNvPr id="18" name="Picture 12">
                <a:extLst>
                  <a:ext uri="{FF2B5EF4-FFF2-40B4-BE49-F238E27FC236}">
                    <a16:creationId xmlns:a16="http://schemas.microsoft.com/office/drawing/2014/main" id="{48799E1D-B923-4F96-9BA4-E3E7E6901D1F}"/>
                  </a:ext>
                </a:extLst>
              </p:cNvPr>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56026" y="1650523"/>
                <a:ext cx="422727" cy="388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Freeform 24">
                <a:extLst>
                  <a:ext uri="{FF2B5EF4-FFF2-40B4-BE49-F238E27FC236}">
                    <a16:creationId xmlns:a16="http://schemas.microsoft.com/office/drawing/2014/main" id="{8F438C6B-57A9-44CC-8B92-5FC27FFBD68A}"/>
                  </a:ext>
                </a:extLst>
              </p:cNvPr>
              <p:cNvSpPr>
                <a:spLocks/>
              </p:cNvSpPr>
              <p:nvPr/>
            </p:nvSpPr>
            <p:spPr bwMode="auto">
              <a:xfrm>
                <a:off x="5420256" y="2134799"/>
                <a:ext cx="1029553" cy="494347"/>
              </a:xfrm>
              <a:custGeom>
                <a:avLst/>
                <a:gdLst>
                  <a:gd name="T0" fmla="*/ 0 w 582"/>
                  <a:gd name="T1" fmla="*/ 60 h 1074"/>
                  <a:gd name="T2" fmla="*/ 6 w 582"/>
                  <a:gd name="T3" fmla="*/ 36 h 1074"/>
                  <a:gd name="T4" fmla="*/ 18 w 582"/>
                  <a:gd name="T5" fmla="*/ 18 h 1074"/>
                  <a:gd name="T6" fmla="*/ 36 w 582"/>
                  <a:gd name="T7" fmla="*/ 6 h 1074"/>
                  <a:gd name="T8" fmla="*/ 60 w 582"/>
                  <a:gd name="T9" fmla="*/ 0 h 1074"/>
                  <a:gd name="T10" fmla="*/ 522 w 582"/>
                  <a:gd name="T11" fmla="*/ 0 h 1074"/>
                  <a:gd name="T12" fmla="*/ 546 w 582"/>
                  <a:gd name="T13" fmla="*/ 6 h 1074"/>
                  <a:gd name="T14" fmla="*/ 564 w 582"/>
                  <a:gd name="T15" fmla="*/ 18 h 1074"/>
                  <a:gd name="T16" fmla="*/ 576 w 582"/>
                  <a:gd name="T17" fmla="*/ 36 h 1074"/>
                  <a:gd name="T18" fmla="*/ 582 w 582"/>
                  <a:gd name="T19" fmla="*/ 60 h 1074"/>
                  <a:gd name="T20" fmla="*/ 582 w 582"/>
                  <a:gd name="T21" fmla="*/ 1014 h 1074"/>
                  <a:gd name="T22" fmla="*/ 576 w 582"/>
                  <a:gd name="T23" fmla="*/ 1038 h 1074"/>
                  <a:gd name="T24" fmla="*/ 564 w 582"/>
                  <a:gd name="T25" fmla="*/ 1056 h 1074"/>
                  <a:gd name="T26" fmla="*/ 546 w 582"/>
                  <a:gd name="T27" fmla="*/ 1068 h 1074"/>
                  <a:gd name="T28" fmla="*/ 522 w 582"/>
                  <a:gd name="T29" fmla="*/ 1074 h 1074"/>
                  <a:gd name="T30" fmla="*/ 60 w 582"/>
                  <a:gd name="T31" fmla="*/ 1074 h 1074"/>
                  <a:gd name="T32" fmla="*/ 36 w 582"/>
                  <a:gd name="T33" fmla="*/ 1068 h 1074"/>
                  <a:gd name="T34" fmla="*/ 18 w 582"/>
                  <a:gd name="T35" fmla="*/ 1056 h 1074"/>
                  <a:gd name="T36" fmla="*/ 6 w 582"/>
                  <a:gd name="T37" fmla="*/ 1038 h 1074"/>
                  <a:gd name="T38" fmla="*/ 0 w 582"/>
                  <a:gd name="T39" fmla="*/ 1014 h 1074"/>
                  <a:gd name="T40" fmla="*/ 0 w 582"/>
                  <a:gd name="T41" fmla="*/ 60 h 1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2" h="1074">
                    <a:moveTo>
                      <a:pt x="0" y="60"/>
                    </a:moveTo>
                    <a:lnTo>
                      <a:pt x="6" y="36"/>
                    </a:lnTo>
                    <a:lnTo>
                      <a:pt x="18" y="18"/>
                    </a:lnTo>
                    <a:lnTo>
                      <a:pt x="36" y="6"/>
                    </a:lnTo>
                    <a:lnTo>
                      <a:pt x="60" y="0"/>
                    </a:lnTo>
                    <a:lnTo>
                      <a:pt x="522" y="0"/>
                    </a:lnTo>
                    <a:lnTo>
                      <a:pt x="546" y="6"/>
                    </a:lnTo>
                    <a:lnTo>
                      <a:pt x="564" y="18"/>
                    </a:lnTo>
                    <a:lnTo>
                      <a:pt x="576" y="36"/>
                    </a:lnTo>
                    <a:lnTo>
                      <a:pt x="582" y="60"/>
                    </a:lnTo>
                    <a:lnTo>
                      <a:pt x="582" y="1014"/>
                    </a:lnTo>
                    <a:lnTo>
                      <a:pt x="576" y="1038"/>
                    </a:lnTo>
                    <a:lnTo>
                      <a:pt x="564" y="1056"/>
                    </a:lnTo>
                    <a:lnTo>
                      <a:pt x="546" y="1068"/>
                    </a:lnTo>
                    <a:lnTo>
                      <a:pt x="522" y="1074"/>
                    </a:lnTo>
                    <a:lnTo>
                      <a:pt x="60" y="1074"/>
                    </a:lnTo>
                    <a:lnTo>
                      <a:pt x="36" y="1068"/>
                    </a:lnTo>
                    <a:lnTo>
                      <a:pt x="18" y="1056"/>
                    </a:lnTo>
                    <a:lnTo>
                      <a:pt x="6" y="1038"/>
                    </a:lnTo>
                    <a:lnTo>
                      <a:pt x="0" y="1014"/>
                    </a:lnTo>
                    <a:lnTo>
                      <a:pt x="0" y="60"/>
                    </a:lnTo>
                    <a:close/>
                  </a:path>
                </a:pathLst>
              </a:custGeom>
              <a:noFill/>
              <a:ln w="38100">
                <a:noFill/>
                <a:round/>
                <a:headEnd/>
                <a:tailEnd/>
              </a:ln>
            </p:spPr>
            <p:txBody>
              <a:bodyPr vert="horz" wrap="square" lIns="68580" tIns="102870" rIns="68580" bIns="34290" numCol="1" anchor="t" anchorCtr="0" compatLnSpc="1">
                <a:prstTxWarp prst="textNoShape">
                  <a:avLst/>
                </a:prstTxWarp>
              </a:bodyPr>
              <a:lstStyle/>
              <a:p>
                <a:pPr algn="ctr"/>
                <a:r>
                  <a:rPr lang="en-US" sz="1100" dirty="0">
                    <a:solidFill>
                      <a:schemeClr val="bg1"/>
                    </a:solidFill>
                    <a:latin typeface="+mj-lt"/>
                  </a:rPr>
                  <a:t>Web App Control</a:t>
                </a:r>
              </a:p>
            </p:txBody>
          </p:sp>
          <p:grpSp>
            <p:nvGrpSpPr>
              <p:cNvPr id="20" name="Group 19">
                <a:extLst>
                  <a:ext uri="{FF2B5EF4-FFF2-40B4-BE49-F238E27FC236}">
                    <a16:creationId xmlns:a16="http://schemas.microsoft.com/office/drawing/2014/main" id="{90D12AB9-41C3-421D-BF1D-A141738EA0DB}"/>
                  </a:ext>
                </a:extLst>
              </p:cNvPr>
              <p:cNvGrpSpPr>
                <a:grpSpLocks noChangeAspect="1"/>
              </p:cNvGrpSpPr>
              <p:nvPr/>
            </p:nvGrpSpPr>
            <p:grpSpPr>
              <a:xfrm>
                <a:off x="5731498" y="1636680"/>
                <a:ext cx="415131" cy="416879"/>
                <a:chOff x="1277470" y="5781832"/>
                <a:chExt cx="439361" cy="459535"/>
              </a:xfrm>
            </p:grpSpPr>
            <p:pic>
              <p:nvPicPr>
                <p:cNvPr id="21" name="Picture 4">
                  <a:extLst>
                    <a:ext uri="{FF2B5EF4-FFF2-40B4-BE49-F238E27FC236}">
                      <a16:creationId xmlns:a16="http://schemas.microsoft.com/office/drawing/2014/main" id="{7A69526E-E1A0-43A7-85AD-3A954CA26628}"/>
                    </a:ext>
                  </a:extLst>
                </p:cNvPr>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35172" y="5781832"/>
                  <a:ext cx="381659" cy="366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4">
                  <a:extLst>
                    <a:ext uri="{FF2B5EF4-FFF2-40B4-BE49-F238E27FC236}">
                      <a16:creationId xmlns:a16="http://schemas.microsoft.com/office/drawing/2014/main" id="{55AC9CCD-AB06-4741-A6FE-F0D8C5D44056}"/>
                    </a:ext>
                  </a:extLst>
                </p:cNvPr>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77470" y="5948933"/>
                  <a:ext cx="286374" cy="29243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3" name="Freeform 19">
                <a:extLst>
                  <a:ext uri="{FF2B5EF4-FFF2-40B4-BE49-F238E27FC236}">
                    <a16:creationId xmlns:a16="http://schemas.microsoft.com/office/drawing/2014/main" id="{EA20D9D3-6CE6-42AE-A45D-3AF466E6B56F}"/>
                  </a:ext>
                </a:extLst>
              </p:cNvPr>
              <p:cNvSpPr>
                <a:spLocks/>
              </p:cNvSpPr>
              <p:nvPr/>
            </p:nvSpPr>
            <p:spPr bwMode="auto">
              <a:xfrm>
                <a:off x="4287897" y="2134799"/>
                <a:ext cx="1029553" cy="494347"/>
              </a:xfrm>
              <a:custGeom>
                <a:avLst/>
                <a:gdLst>
                  <a:gd name="T0" fmla="*/ 0 w 582"/>
                  <a:gd name="T1" fmla="*/ 60 h 1074"/>
                  <a:gd name="T2" fmla="*/ 6 w 582"/>
                  <a:gd name="T3" fmla="*/ 36 h 1074"/>
                  <a:gd name="T4" fmla="*/ 18 w 582"/>
                  <a:gd name="T5" fmla="*/ 18 h 1074"/>
                  <a:gd name="T6" fmla="*/ 36 w 582"/>
                  <a:gd name="T7" fmla="*/ 6 h 1074"/>
                  <a:gd name="T8" fmla="*/ 60 w 582"/>
                  <a:gd name="T9" fmla="*/ 0 h 1074"/>
                  <a:gd name="T10" fmla="*/ 522 w 582"/>
                  <a:gd name="T11" fmla="*/ 0 h 1074"/>
                  <a:gd name="T12" fmla="*/ 546 w 582"/>
                  <a:gd name="T13" fmla="*/ 6 h 1074"/>
                  <a:gd name="T14" fmla="*/ 564 w 582"/>
                  <a:gd name="T15" fmla="*/ 18 h 1074"/>
                  <a:gd name="T16" fmla="*/ 576 w 582"/>
                  <a:gd name="T17" fmla="*/ 36 h 1074"/>
                  <a:gd name="T18" fmla="*/ 582 w 582"/>
                  <a:gd name="T19" fmla="*/ 60 h 1074"/>
                  <a:gd name="T20" fmla="*/ 582 w 582"/>
                  <a:gd name="T21" fmla="*/ 1014 h 1074"/>
                  <a:gd name="T22" fmla="*/ 576 w 582"/>
                  <a:gd name="T23" fmla="*/ 1038 h 1074"/>
                  <a:gd name="T24" fmla="*/ 564 w 582"/>
                  <a:gd name="T25" fmla="*/ 1056 h 1074"/>
                  <a:gd name="T26" fmla="*/ 546 w 582"/>
                  <a:gd name="T27" fmla="*/ 1068 h 1074"/>
                  <a:gd name="T28" fmla="*/ 522 w 582"/>
                  <a:gd name="T29" fmla="*/ 1074 h 1074"/>
                  <a:gd name="T30" fmla="*/ 60 w 582"/>
                  <a:gd name="T31" fmla="*/ 1074 h 1074"/>
                  <a:gd name="T32" fmla="*/ 36 w 582"/>
                  <a:gd name="T33" fmla="*/ 1068 h 1074"/>
                  <a:gd name="T34" fmla="*/ 18 w 582"/>
                  <a:gd name="T35" fmla="*/ 1056 h 1074"/>
                  <a:gd name="T36" fmla="*/ 6 w 582"/>
                  <a:gd name="T37" fmla="*/ 1038 h 1074"/>
                  <a:gd name="T38" fmla="*/ 0 w 582"/>
                  <a:gd name="T39" fmla="*/ 1014 h 1074"/>
                  <a:gd name="T40" fmla="*/ 0 w 582"/>
                  <a:gd name="T41" fmla="*/ 60 h 1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2" h="1074">
                    <a:moveTo>
                      <a:pt x="0" y="60"/>
                    </a:moveTo>
                    <a:lnTo>
                      <a:pt x="6" y="36"/>
                    </a:lnTo>
                    <a:lnTo>
                      <a:pt x="18" y="18"/>
                    </a:lnTo>
                    <a:lnTo>
                      <a:pt x="36" y="6"/>
                    </a:lnTo>
                    <a:lnTo>
                      <a:pt x="60" y="0"/>
                    </a:lnTo>
                    <a:lnTo>
                      <a:pt x="522" y="0"/>
                    </a:lnTo>
                    <a:lnTo>
                      <a:pt x="546" y="6"/>
                    </a:lnTo>
                    <a:lnTo>
                      <a:pt x="564" y="18"/>
                    </a:lnTo>
                    <a:lnTo>
                      <a:pt x="576" y="36"/>
                    </a:lnTo>
                    <a:lnTo>
                      <a:pt x="582" y="60"/>
                    </a:lnTo>
                    <a:lnTo>
                      <a:pt x="582" y="1014"/>
                    </a:lnTo>
                    <a:lnTo>
                      <a:pt x="576" y="1038"/>
                    </a:lnTo>
                    <a:lnTo>
                      <a:pt x="564" y="1056"/>
                    </a:lnTo>
                    <a:lnTo>
                      <a:pt x="546" y="1068"/>
                    </a:lnTo>
                    <a:lnTo>
                      <a:pt x="522" y="1074"/>
                    </a:lnTo>
                    <a:lnTo>
                      <a:pt x="60" y="1074"/>
                    </a:lnTo>
                    <a:lnTo>
                      <a:pt x="36" y="1068"/>
                    </a:lnTo>
                    <a:lnTo>
                      <a:pt x="18" y="1056"/>
                    </a:lnTo>
                    <a:lnTo>
                      <a:pt x="6" y="1038"/>
                    </a:lnTo>
                    <a:lnTo>
                      <a:pt x="0" y="1014"/>
                    </a:lnTo>
                    <a:lnTo>
                      <a:pt x="0" y="60"/>
                    </a:lnTo>
                    <a:close/>
                  </a:path>
                </a:pathLst>
              </a:custGeom>
              <a:noFill/>
              <a:ln w="38100">
                <a:noFill/>
                <a:round/>
                <a:headEnd/>
                <a:tailEnd/>
              </a:ln>
            </p:spPr>
            <p:txBody>
              <a:bodyPr vert="horz" wrap="square" lIns="68580" tIns="102870" rIns="68580" bIns="34290" numCol="1" anchor="t" anchorCtr="0" compatLnSpc="1">
                <a:prstTxWarp prst="textNoShape">
                  <a:avLst/>
                </a:prstTxWarp>
              </a:bodyPr>
              <a:lstStyle/>
              <a:p>
                <a:pPr algn="ctr"/>
                <a:r>
                  <a:rPr lang="en-US" sz="1100" dirty="0">
                    <a:solidFill>
                      <a:schemeClr val="bg1"/>
                    </a:solidFill>
                    <a:latin typeface="+mj-lt"/>
                  </a:rPr>
                  <a:t>IP Reputation</a:t>
                </a:r>
              </a:p>
            </p:txBody>
          </p:sp>
          <p:grpSp>
            <p:nvGrpSpPr>
              <p:cNvPr id="24" name="Group 23">
                <a:extLst>
                  <a:ext uri="{FF2B5EF4-FFF2-40B4-BE49-F238E27FC236}">
                    <a16:creationId xmlns:a16="http://schemas.microsoft.com/office/drawing/2014/main" id="{C6231F63-F7C1-4BAC-B0A6-2373D0A3884B}"/>
                  </a:ext>
                </a:extLst>
              </p:cNvPr>
              <p:cNvGrpSpPr>
                <a:grpSpLocks noChangeAspect="1"/>
              </p:cNvGrpSpPr>
              <p:nvPr/>
            </p:nvGrpSpPr>
            <p:grpSpPr>
              <a:xfrm>
                <a:off x="4549579" y="1638941"/>
                <a:ext cx="517179" cy="392393"/>
                <a:chOff x="3974860" y="3785698"/>
                <a:chExt cx="812969" cy="616812"/>
              </a:xfrm>
            </p:grpSpPr>
            <p:pic>
              <p:nvPicPr>
                <p:cNvPr id="25" name="Picture 13">
                  <a:extLst>
                    <a:ext uri="{FF2B5EF4-FFF2-40B4-BE49-F238E27FC236}">
                      <a16:creationId xmlns:a16="http://schemas.microsoft.com/office/drawing/2014/main" id="{267F8E9E-74FB-4977-B227-7496B054D2A6}"/>
                    </a:ext>
                  </a:extLst>
                </p:cNvPr>
                <p:cNvPicPr>
                  <a:picLocks noChangeAspect="1" noChangeArrowheads="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74860" y="3785698"/>
                  <a:ext cx="812969" cy="616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65">
                  <a:extLst>
                    <a:ext uri="{FF2B5EF4-FFF2-40B4-BE49-F238E27FC236}">
                      <a16:creationId xmlns:a16="http://schemas.microsoft.com/office/drawing/2014/main" id="{EADEDD57-68E3-4B40-99FD-C0D56F125E55}"/>
                    </a:ext>
                  </a:extLst>
                </p:cNvPr>
                <p:cNvPicPr>
                  <a:picLocks noChangeAspect="1" noChangeArrowheads="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34908" y="3846826"/>
                  <a:ext cx="303798" cy="272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7" name="Freeform 12">
                <a:extLst>
                  <a:ext uri="{FF2B5EF4-FFF2-40B4-BE49-F238E27FC236}">
                    <a16:creationId xmlns:a16="http://schemas.microsoft.com/office/drawing/2014/main" id="{540B70A4-8F36-4A32-8487-69CD71B2FF63}"/>
                  </a:ext>
                </a:extLst>
              </p:cNvPr>
              <p:cNvSpPr>
                <a:spLocks/>
              </p:cNvSpPr>
              <p:nvPr/>
            </p:nvSpPr>
            <p:spPr bwMode="auto">
              <a:xfrm>
                <a:off x="3155538" y="2134799"/>
                <a:ext cx="1029553" cy="494347"/>
              </a:xfrm>
              <a:custGeom>
                <a:avLst/>
                <a:gdLst>
                  <a:gd name="T0" fmla="*/ 0 w 582"/>
                  <a:gd name="T1" fmla="*/ 60 h 1074"/>
                  <a:gd name="T2" fmla="*/ 6 w 582"/>
                  <a:gd name="T3" fmla="*/ 36 h 1074"/>
                  <a:gd name="T4" fmla="*/ 18 w 582"/>
                  <a:gd name="T5" fmla="*/ 18 h 1074"/>
                  <a:gd name="T6" fmla="*/ 36 w 582"/>
                  <a:gd name="T7" fmla="*/ 6 h 1074"/>
                  <a:gd name="T8" fmla="*/ 60 w 582"/>
                  <a:gd name="T9" fmla="*/ 0 h 1074"/>
                  <a:gd name="T10" fmla="*/ 522 w 582"/>
                  <a:gd name="T11" fmla="*/ 0 h 1074"/>
                  <a:gd name="T12" fmla="*/ 546 w 582"/>
                  <a:gd name="T13" fmla="*/ 6 h 1074"/>
                  <a:gd name="T14" fmla="*/ 564 w 582"/>
                  <a:gd name="T15" fmla="*/ 18 h 1074"/>
                  <a:gd name="T16" fmla="*/ 576 w 582"/>
                  <a:gd name="T17" fmla="*/ 36 h 1074"/>
                  <a:gd name="T18" fmla="*/ 582 w 582"/>
                  <a:gd name="T19" fmla="*/ 60 h 1074"/>
                  <a:gd name="T20" fmla="*/ 582 w 582"/>
                  <a:gd name="T21" fmla="*/ 1014 h 1074"/>
                  <a:gd name="T22" fmla="*/ 576 w 582"/>
                  <a:gd name="T23" fmla="*/ 1038 h 1074"/>
                  <a:gd name="T24" fmla="*/ 564 w 582"/>
                  <a:gd name="T25" fmla="*/ 1056 h 1074"/>
                  <a:gd name="T26" fmla="*/ 546 w 582"/>
                  <a:gd name="T27" fmla="*/ 1068 h 1074"/>
                  <a:gd name="T28" fmla="*/ 522 w 582"/>
                  <a:gd name="T29" fmla="*/ 1074 h 1074"/>
                  <a:gd name="T30" fmla="*/ 60 w 582"/>
                  <a:gd name="T31" fmla="*/ 1074 h 1074"/>
                  <a:gd name="T32" fmla="*/ 36 w 582"/>
                  <a:gd name="T33" fmla="*/ 1068 h 1074"/>
                  <a:gd name="T34" fmla="*/ 18 w 582"/>
                  <a:gd name="T35" fmla="*/ 1056 h 1074"/>
                  <a:gd name="T36" fmla="*/ 6 w 582"/>
                  <a:gd name="T37" fmla="*/ 1038 h 1074"/>
                  <a:gd name="T38" fmla="*/ 0 w 582"/>
                  <a:gd name="T39" fmla="*/ 1014 h 1074"/>
                  <a:gd name="T40" fmla="*/ 0 w 582"/>
                  <a:gd name="T41" fmla="*/ 60 h 1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2" h="1074">
                    <a:moveTo>
                      <a:pt x="0" y="60"/>
                    </a:moveTo>
                    <a:lnTo>
                      <a:pt x="6" y="36"/>
                    </a:lnTo>
                    <a:lnTo>
                      <a:pt x="18" y="18"/>
                    </a:lnTo>
                    <a:lnTo>
                      <a:pt x="36" y="6"/>
                    </a:lnTo>
                    <a:lnTo>
                      <a:pt x="60" y="0"/>
                    </a:lnTo>
                    <a:lnTo>
                      <a:pt x="522" y="0"/>
                    </a:lnTo>
                    <a:lnTo>
                      <a:pt x="546" y="6"/>
                    </a:lnTo>
                    <a:lnTo>
                      <a:pt x="564" y="18"/>
                    </a:lnTo>
                    <a:lnTo>
                      <a:pt x="576" y="36"/>
                    </a:lnTo>
                    <a:lnTo>
                      <a:pt x="582" y="60"/>
                    </a:lnTo>
                    <a:lnTo>
                      <a:pt x="582" y="1014"/>
                    </a:lnTo>
                    <a:lnTo>
                      <a:pt x="576" y="1038"/>
                    </a:lnTo>
                    <a:lnTo>
                      <a:pt x="564" y="1056"/>
                    </a:lnTo>
                    <a:lnTo>
                      <a:pt x="546" y="1068"/>
                    </a:lnTo>
                    <a:lnTo>
                      <a:pt x="522" y="1074"/>
                    </a:lnTo>
                    <a:lnTo>
                      <a:pt x="60" y="1074"/>
                    </a:lnTo>
                    <a:lnTo>
                      <a:pt x="36" y="1068"/>
                    </a:lnTo>
                    <a:lnTo>
                      <a:pt x="18" y="1056"/>
                    </a:lnTo>
                    <a:lnTo>
                      <a:pt x="6" y="1038"/>
                    </a:lnTo>
                    <a:lnTo>
                      <a:pt x="0" y="1014"/>
                    </a:lnTo>
                    <a:lnTo>
                      <a:pt x="0" y="60"/>
                    </a:lnTo>
                    <a:close/>
                  </a:path>
                </a:pathLst>
              </a:custGeom>
              <a:noFill/>
              <a:ln w="38100">
                <a:noFill/>
                <a:round/>
                <a:headEnd/>
                <a:tailEnd/>
              </a:ln>
            </p:spPr>
            <p:txBody>
              <a:bodyPr vert="horz" wrap="square" lIns="68580" tIns="102870" rIns="68580" bIns="34290" numCol="1" anchor="t" anchorCtr="0" compatLnSpc="1">
                <a:prstTxWarp prst="textNoShape">
                  <a:avLst/>
                </a:prstTxWarp>
              </a:bodyPr>
              <a:lstStyle/>
              <a:p>
                <a:pPr algn="ctr"/>
                <a:r>
                  <a:rPr lang="en-US" sz="1100" dirty="0">
                    <a:solidFill>
                      <a:schemeClr val="bg1"/>
                    </a:solidFill>
                    <a:latin typeface="+mj-lt"/>
                  </a:rPr>
                  <a:t>URL / Web Filtering</a:t>
                </a:r>
              </a:p>
            </p:txBody>
          </p:sp>
          <p:grpSp>
            <p:nvGrpSpPr>
              <p:cNvPr id="28" name="Group 27">
                <a:extLst>
                  <a:ext uri="{FF2B5EF4-FFF2-40B4-BE49-F238E27FC236}">
                    <a16:creationId xmlns:a16="http://schemas.microsoft.com/office/drawing/2014/main" id="{80B2B9A2-0B41-4608-AAE8-B162E1C88F44}"/>
                  </a:ext>
                </a:extLst>
              </p:cNvPr>
              <p:cNvGrpSpPr>
                <a:grpSpLocks noChangeAspect="1"/>
              </p:cNvGrpSpPr>
              <p:nvPr/>
            </p:nvGrpSpPr>
            <p:grpSpPr>
              <a:xfrm>
                <a:off x="3474950" y="1683133"/>
                <a:ext cx="411871" cy="299911"/>
                <a:chOff x="2774624" y="3820359"/>
                <a:chExt cx="687395" cy="508268"/>
              </a:xfrm>
            </p:grpSpPr>
            <p:pic>
              <p:nvPicPr>
                <p:cNvPr id="29" name="Picture 5">
                  <a:extLst>
                    <a:ext uri="{FF2B5EF4-FFF2-40B4-BE49-F238E27FC236}">
                      <a16:creationId xmlns:a16="http://schemas.microsoft.com/office/drawing/2014/main" id="{A14AA2B5-9F60-442F-AF97-35C6F46BE7DE}"/>
                    </a:ext>
                  </a:extLst>
                </p:cNvPr>
                <p:cNvPicPr>
                  <a:picLocks noChangeAspect="1" noChangeArrowheads="1"/>
                </p:cNvPicPr>
                <p:nvPr/>
              </p:nvPicPr>
              <p:blipFill>
                <a:blip r:embed="rId9"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74624" y="3820359"/>
                  <a:ext cx="687395" cy="508268"/>
                </a:xfrm>
                <a:prstGeom prst="rect">
                  <a:avLst/>
                </a:prstGeom>
                <a:no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Flowchart: Merge 183317">
                  <a:extLst>
                    <a:ext uri="{FF2B5EF4-FFF2-40B4-BE49-F238E27FC236}">
                      <a16:creationId xmlns:a16="http://schemas.microsoft.com/office/drawing/2014/main" id="{D8AA89CE-8200-417E-9A42-11AEB648B9C3}"/>
                    </a:ext>
                  </a:extLst>
                </p:cNvPr>
                <p:cNvSpPr>
                  <a:spLocks noChangeAspect="1"/>
                </p:cNvSpPr>
                <p:nvPr/>
              </p:nvSpPr>
              <p:spPr bwMode="auto">
                <a:xfrm>
                  <a:off x="2945701" y="3971768"/>
                  <a:ext cx="329904" cy="295432"/>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000"/>
                    <a:gd name="connsiteX1" fmla="*/ 10000 w 10000"/>
                    <a:gd name="connsiteY1" fmla="*/ 0 h 10000"/>
                    <a:gd name="connsiteX2" fmla="*/ 5560 w 10000"/>
                    <a:gd name="connsiteY2" fmla="*/ 9010 h 10000"/>
                    <a:gd name="connsiteX3" fmla="*/ 5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5560 w 10000"/>
                    <a:gd name="connsiteY2" fmla="*/ 9010 h 10000"/>
                    <a:gd name="connsiteX3" fmla="*/ 5000 w 10000"/>
                    <a:gd name="connsiteY3" fmla="*/ 10000 h 10000"/>
                    <a:gd name="connsiteX4" fmla="*/ 4261 w 10000"/>
                    <a:gd name="connsiteY4" fmla="*/ 8713 h 10000"/>
                    <a:gd name="connsiteX5" fmla="*/ 0 w 10000"/>
                    <a:gd name="connsiteY5" fmla="*/ 0 h 10000"/>
                    <a:gd name="connsiteX0" fmla="*/ 0 w 10000"/>
                    <a:gd name="connsiteY0" fmla="*/ 0 h 15741"/>
                    <a:gd name="connsiteX1" fmla="*/ 10000 w 10000"/>
                    <a:gd name="connsiteY1" fmla="*/ 0 h 15741"/>
                    <a:gd name="connsiteX2" fmla="*/ 5560 w 10000"/>
                    <a:gd name="connsiteY2" fmla="*/ 9010 h 15741"/>
                    <a:gd name="connsiteX3" fmla="*/ 6016 w 10000"/>
                    <a:gd name="connsiteY3" fmla="*/ 15741 h 15741"/>
                    <a:gd name="connsiteX4" fmla="*/ 4261 w 10000"/>
                    <a:gd name="connsiteY4" fmla="*/ 8713 h 15741"/>
                    <a:gd name="connsiteX5" fmla="*/ 0 w 10000"/>
                    <a:gd name="connsiteY5" fmla="*/ 0 h 15741"/>
                    <a:gd name="connsiteX0" fmla="*/ 0 w 10000"/>
                    <a:gd name="connsiteY0" fmla="*/ 0 h 15741"/>
                    <a:gd name="connsiteX1" fmla="*/ 10000 w 10000"/>
                    <a:gd name="connsiteY1" fmla="*/ 0 h 15741"/>
                    <a:gd name="connsiteX2" fmla="*/ 5560 w 10000"/>
                    <a:gd name="connsiteY2" fmla="*/ 9010 h 15741"/>
                    <a:gd name="connsiteX3" fmla="*/ 6016 w 10000"/>
                    <a:gd name="connsiteY3" fmla="*/ 15741 h 15741"/>
                    <a:gd name="connsiteX4" fmla="*/ 4995 w 10000"/>
                    <a:gd name="connsiteY4" fmla="*/ 11979 h 15741"/>
                    <a:gd name="connsiteX5" fmla="*/ 4261 w 10000"/>
                    <a:gd name="connsiteY5" fmla="*/ 8713 h 15741"/>
                    <a:gd name="connsiteX6" fmla="*/ 0 w 10000"/>
                    <a:gd name="connsiteY6" fmla="*/ 0 h 15741"/>
                    <a:gd name="connsiteX0" fmla="*/ 0 w 10000"/>
                    <a:gd name="connsiteY0" fmla="*/ 0 h 15741"/>
                    <a:gd name="connsiteX1" fmla="*/ 10000 w 10000"/>
                    <a:gd name="connsiteY1" fmla="*/ 0 h 15741"/>
                    <a:gd name="connsiteX2" fmla="*/ 5560 w 10000"/>
                    <a:gd name="connsiteY2" fmla="*/ 9010 h 15741"/>
                    <a:gd name="connsiteX3" fmla="*/ 6016 w 10000"/>
                    <a:gd name="connsiteY3" fmla="*/ 15741 h 15741"/>
                    <a:gd name="connsiteX4" fmla="*/ 3866 w 10000"/>
                    <a:gd name="connsiteY4" fmla="*/ 15542 h 15741"/>
                    <a:gd name="connsiteX5" fmla="*/ 4261 w 10000"/>
                    <a:gd name="connsiteY5" fmla="*/ 8713 h 15741"/>
                    <a:gd name="connsiteX6" fmla="*/ 0 w 10000"/>
                    <a:gd name="connsiteY6" fmla="*/ 0 h 15741"/>
                    <a:gd name="connsiteX0" fmla="*/ 0 w 10000"/>
                    <a:gd name="connsiteY0" fmla="*/ 0 h 15741"/>
                    <a:gd name="connsiteX1" fmla="*/ 10000 w 10000"/>
                    <a:gd name="connsiteY1" fmla="*/ 0 h 15741"/>
                    <a:gd name="connsiteX2" fmla="*/ 6012 w 10000"/>
                    <a:gd name="connsiteY2" fmla="*/ 9109 h 15741"/>
                    <a:gd name="connsiteX3" fmla="*/ 6016 w 10000"/>
                    <a:gd name="connsiteY3" fmla="*/ 15741 h 15741"/>
                    <a:gd name="connsiteX4" fmla="*/ 3866 w 10000"/>
                    <a:gd name="connsiteY4" fmla="*/ 15542 h 15741"/>
                    <a:gd name="connsiteX5" fmla="*/ 4261 w 10000"/>
                    <a:gd name="connsiteY5" fmla="*/ 8713 h 15741"/>
                    <a:gd name="connsiteX6" fmla="*/ 0 w 10000"/>
                    <a:gd name="connsiteY6" fmla="*/ 0 h 15741"/>
                    <a:gd name="connsiteX0" fmla="*/ 0 w 10000"/>
                    <a:gd name="connsiteY0" fmla="*/ 0 h 15741"/>
                    <a:gd name="connsiteX1" fmla="*/ 10000 w 10000"/>
                    <a:gd name="connsiteY1" fmla="*/ 0 h 15741"/>
                    <a:gd name="connsiteX2" fmla="*/ 5956 w 10000"/>
                    <a:gd name="connsiteY2" fmla="*/ 9109 h 15741"/>
                    <a:gd name="connsiteX3" fmla="*/ 6016 w 10000"/>
                    <a:gd name="connsiteY3" fmla="*/ 15741 h 15741"/>
                    <a:gd name="connsiteX4" fmla="*/ 3866 w 10000"/>
                    <a:gd name="connsiteY4" fmla="*/ 15542 h 15741"/>
                    <a:gd name="connsiteX5" fmla="*/ 4261 w 10000"/>
                    <a:gd name="connsiteY5" fmla="*/ 8713 h 15741"/>
                    <a:gd name="connsiteX6" fmla="*/ 0 w 10000"/>
                    <a:gd name="connsiteY6" fmla="*/ 0 h 15741"/>
                    <a:gd name="connsiteX0" fmla="*/ 0 w 10000"/>
                    <a:gd name="connsiteY0" fmla="*/ 0 h 15741"/>
                    <a:gd name="connsiteX1" fmla="*/ 10000 w 10000"/>
                    <a:gd name="connsiteY1" fmla="*/ 0 h 15741"/>
                    <a:gd name="connsiteX2" fmla="*/ 5956 w 10000"/>
                    <a:gd name="connsiteY2" fmla="*/ 9109 h 15741"/>
                    <a:gd name="connsiteX3" fmla="*/ 6016 w 10000"/>
                    <a:gd name="connsiteY3" fmla="*/ 15741 h 15741"/>
                    <a:gd name="connsiteX4" fmla="*/ 3866 w 10000"/>
                    <a:gd name="connsiteY4" fmla="*/ 15542 h 15741"/>
                    <a:gd name="connsiteX5" fmla="*/ 3866 w 10000"/>
                    <a:gd name="connsiteY5" fmla="*/ 9010 h 15741"/>
                    <a:gd name="connsiteX6" fmla="*/ 0 w 10000"/>
                    <a:gd name="connsiteY6" fmla="*/ 0 h 15741"/>
                    <a:gd name="connsiteX0" fmla="*/ 0 w 10000"/>
                    <a:gd name="connsiteY0" fmla="*/ 0 h 15741"/>
                    <a:gd name="connsiteX1" fmla="*/ 10000 w 10000"/>
                    <a:gd name="connsiteY1" fmla="*/ 0 h 15741"/>
                    <a:gd name="connsiteX2" fmla="*/ 9174 w 10000"/>
                    <a:gd name="connsiteY2" fmla="*/ 1884 h 15741"/>
                    <a:gd name="connsiteX3" fmla="*/ 5956 w 10000"/>
                    <a:gd name="connsiteY3" fmla="*/ 9109 h 15741"/>
                    <a:gd name="connsiteX4" fmla="*/ 6016 w 10000"/>
                    <a:gd name="connsiteY4" fmla="*/ 15741 h 15741"/>
                    <a:gd name="connsiteX5" fmla="*/ 3866 w 10000"/>
                    <a:gd name="connsiteY5" fmla="*/ 15542 h 15741"/>
                    <a:gd name="connsiteX6" fmla="*/ 3866 w 10000"/>
                    <a:gd name="connsiteY6" fmla="*/ 9010 h 15741"/>
                    <a:gd name="connsiteX7" fmla="*/ 0 w 10000"/>
                    <a:gd name="connsiteY7" fmla="*/ 0 h 15741"/>
                    <a:gd name="connsiteX0" fmla="*/ 0 w 10000"/>
                    <a:gd name="connsiteY0" fmla="*/ 0 h 15741"/>
                    <a:gd name="connsiteX1" fmla="*/ 10000 w 10000"/>
                    <a:gd name="connsiteY1" fmla="*/ 0 h 15741"/>
                    <a:gd name="connsiteX2" fmla="*/ 9908 w 10000"/>
                    <a:gd name="connsiteY2" fmla="*/ 2280 h 15741"/>
                    <a:gd name="connsiteX3" fmla="*/ 5956 w 10000"/>
                    <a:gd name="connsiteY3" fmla="*/ 9109 h 15741"/>
                    <a:gd name="connsiteX4" fmla="*/ 6016 w 10000"/>
                    <a:gd name="connsiteY4" fmla="*/ 15741 h 15741"/>
                    <a:gd name="connsiteX5" fmla="*/ 3866 w 10000"/>
                    <a:gd name="connsiteY5" fmla="*/ 15542 h 15741"/>
                    <a:gd name="connsiteX6" fmla="*/ 3866 w 10000"/>
                    <a:gd name="connsiteY6" fmla="*/ 9010 h 15741"/>
                    <a:gd name="connsiteX7" fmla="*/ 0 w 10000"/>
                    <a:gd name="connsiteY7" fmla="*/ 0 h 15741"/>
                    <a:gd name="connsiteX0" fmla="*/ 0 w 10000"/>
                    <a:gd name="connsiteY0" fmla="*/ 0 h 15741"/>
                    <a:gd name="connsiteX1" fmla="*/ 10000 w 10000"/>
                    <a:gd name="connsiteY1" fmla="*/ 0 h 15741"/>
                    <a:gd name="connsiteX2" fmla="*/ 9908 w 10000"/>
                    <a:gd name="connsiteY2" fmla="*/ 2280 h 15741"/>
                    <a:gd name="connsiteX3" fmla="*/ 5956 w 10000"/>
                    <a:gd name="connsiteY3" fmla="*/ 9109 h 15741"/>
                    <a:gd name="connsiteX4" fmla="*/ 6016 w 10000"/>
                    <a:gd name="connsiteY4" fmla="*/ 15741 h 15741"/>
                    <a:gd name="connsiteX5" fmla="*/ 3866 w 10000"/>
                    <a:gd name="connsiteY5" fmla="*/ 15542 h 15741"/>
                    <a:gd name="connsiteX6" fmla="*/ 3866 w 10000"/>
                    <a:gd name="connsiteY6" fmla="*/ 9010 h 15741"/>
                    <a:gd name="connsiteX7" fmla="*/ 873 w 10000"/>
                    <a:gd name="connsiteY7" fmla="*/ 1785 h 15741"/>
                    <a:gd name="connsiteX8" fmla="*/ 0 w 10000"/>
                    <a:gd name="connsiteY8" fmla="*/ 0 h 15741"/>
                    <a:gd name="connsiteX0" fmla="*/ 0 w 10000"/>
                    <a:gd name="connsiteY0" fmla="*/ 0 h 15741"/>
                    <a:gd name="connsiteX1" fmla="*/ 10000 w 10000"/>
                    <a:gd name="connsiteY1" fmla="*/ 0 h 15741"/>
                    <a:gd name="connsiteX2" fmla="*/ 9908 w 10000"/>
                    <a:gd name="connsiteY2" fmla="*/ 2280 h 15741"/>
                    <a:gd name="connsiteX3" fmla="*/ 5956 w 10000"/>
                    <a:gd name="connsiteY3" fmla="*/ 9109 h 15741"/>
                    <a:gd name="connsiteX4" fmla="*/ 6016 w 10000"/>
                    <a:gd name="connsiteY4" fmla="*/ 15741 h 15741"/>
                    <a:gd name="connsiteX5" fmla="*/ 3866 w 10000"/>
                    <a:gd name="connsiteY5" fmla="*/ 15542 h 15741"/>
                    <a:gd name="connsiteX6" fmla="*/ 3866 w 10000"/>
                    <a:gd name="connsiteY6" fmla="*/ 9010 h 15741"/>
                    <a:gd name="connsiteX7" fmla="*/ 252 w 10000"/>
                    <a:gd name="connsiteY7" fmla="*/ 2676 h 15741"/>
                    <a:gd name="connsiteX8" fmla="*/ 0 w 10000"/>
                    <a:gd name="connsiteY8" fmla="*/ 0 h 15741"/>
                    <a:gd name="connsiteX0" fmla="*/ 0 w 10000"/>
                    <a:gd name="connsiteY0" fmla="*/ 0 h 15741"/>
                    <a:gd name="connsiteX1" fmla="*/ 10000 w 10000"/>
                    <a:gd name="connsiteY1" fmla="*/ 0 h 15741"/>
                    <a:gd name="connsiteX2" fmla="*/ 9908 w 10000"/>
                    <a:gd name="connsiteY2" fmla="*/ 2280 h 15741"/>
                    <a:gd name="connsiteX3" fmla="*/ 5956 w 10000"/>
                    <a:gd name="connsiteY3" fmla="*/ 9109 h 15741"/>
                    <a:gd name="connsiteX4" fmla="*/ 6016 w 10000"/>
                    <a:gd name="connsiteY4" fmla="*/ 15741 h 15741"/>
                    <a:gd name="connsiteX5" fmla="*/ 3866 w 10000"/>
                    <a:gd name="connsiteY5" fmla="*/ 15542 h 15741"/>
                    <a:gd name="connsiteX6" fmla="*/ 3866 w 10000"/>
                    <a:gd name="connsiteY6" fmla="*/ 9208 h 15741"/>
                    <a:gd name="connsiteX7" fmla="*/ 252 w 10000"/>
                    <a:gd name="connsiteY7" fmla="*/ 2676 h 15741"/>
                    <a:gd name="connsiteX8" fmla="*/ 0 w 10000"/>
                    <a:gd name="connsiteY8" fmla="*/ 0 h 15741"/>
                    <a:gd name="connsiteX0" fmla="*/ 0 w 10000"/>
                    <a:gd name="connsiteY0" fmla="*/ 0 h 15741"/>
                    <a:gd name="connsiteX1" fmla="*/ 10000 w 10000"/>
                    <a:gd name="connsiteY1" fmla="*/ 0 h 15741"/>
                    <a:gd name="connsiteX2" fmla="*/ 9908 w 10000"/>
                    <a:gd name="connsiteY2" fmla="*/ 2280 h 15741"/>
                    <a:gd name="connsiteX3" fmla="*/ 5956 w 10000"/>
                    <a:gd name="connsiteY3" fmla="*/ 9109 h 15741"/>
                    <a:gd name="connsiteX4" fmla="*/ 6016 w 10000"/>
                    <a:gd name="connsiteY4" fmla="*/ 15741 h 15741"/>
                    <a:gd name="connsiteX5" fmla="*/ 3866 w 10000"/>
                    <a:gd name="connsiteY5" fmla="*/ 15641 h 15741"/>
                    <a:gd name="connsiteX6" fmla="*/ 3866 w 10000"/>
                    <a:gd name="connsiteY6" fmla="*/ 9208 h 15741"/>
                    <a:gd name="connsiteX7" fmla="*/ 252 w 10000"/>
                    <a:gd name="connsiteY7" fmla="*/ 2676 h 15741"/>
                    <a:gd name="connsiteX8" fmla="*/ 0 w 10000"/>
                    <a:gd name="connsiteY8" fmla="*/ 0 h 15741"/>
                    <a:gd name="connsiteX0" fmla="*/ 0 w 10000"/>
                    <a:gd name="connsiteY0" fmla="*/ 0 h 15741"/>
                    <a:gd name="connsiteX1" fmla="*/ 10000 w 10000"/>
                    <a:gd name="connsiteY1" fmla="*/ 0 h 15741"/>
                    <a:gd name="connsiteX2" fmla="*/ 9908 w 10000"/>
                    <a:gd name="connsiteY2" fmla="*/ 2280 h 15741"/>
                    <a:gd name="connsiteX3" fmla="*/ 5956 w 10000"/>
                    <a:gd name="connsiteY3" fmla="*/ 9109 h 15741"/>
                    <a:gd name="connsiteX4" fmla="*/ 6016 w 10000"/>
                    <a:gd name="connsiteY4" fmla="*/ 15741 h 15741"/>
                    <a:gd name="connsiteX5" fmla="*/ 3866 w 10000"/>
                    <a:gd name="connsiteY5" fmla="*/ 15641 h 15741"/>
                    <a:gd name="connsiteX6" fmla="*/ 3866 w 10000"/>
                    <a:gd name="connsiteY6" fmla="*/ 9208 h 15741"/>
                    <a:gd name="connsiteX7" fmla="*/ 83 w 10000"/>
                    <a:gd name="connsiteY7" fmla="*/ 2478 h 15741"/>
                    <a:gd name="connsiteX8" fmla="*/ 0 w 10000"/>
                    <a:gd name="connsiteY8" fmla="*/ 0 h 15741"/>
                    <a:gd name="connsiteX0" fmla="*/ 0 w 10028"/>
                    <a:gd name="connsiteY0" fmla="*/ 0 h 15741"/>
                    <a:gd name="connsiteX1" fmla="*/ 10000 w 10028"/>
                    <a:gd name="connsiteY1" fmla="*/ 0 h 15741"/>
                    <a:gd name="connsiteX2" fmla="*/ 10021 w 10028"/>
                    <a:gd name="connsiteY2" fmla="*/ 2280 h 15741"/>
                    <a:gd name="connsiteX3" fmla="*/ 5956 w 10028"/>
                    <a:gd name="connsiteY3" fmla="*/ 9109 h 15741"/>
                    <a:gd name="connsiteX4" fmla="*/ 6016 w 10028"/>
                    <a:gd name="connsiteY4" fmla="*/ 15741 h 15741"/>
                    <a:gd name="connsiteX5" fmla="*/ 3866 w 10028"/>
                    <a:gd name="connsiteY5" fmla="*/ 15641 h 15741"/>
                    <a:gd name="connsiteX6" fmla="*/ 3866 w 10028"/>
                    <a:gd name="connsiteY6" fmla="*/ 9208 h 15741"/>
                    <a:gd name="connsiteX7" fmla="*/ 83 w 10028"/>
                    <a:gd name="connsiteY7" fmla="*/ 2478 h 15741"/>
                    <a:gd name="connsiteX8" fmla="*/ 0 w 10028"/>
                    <a:gd name="connsiteY8" fmla="*/ 0 h 15741"/>
                    <a:gd name="connsiteX0" fmla="*/ 0 w 10028"/>
                    <a:gd name="connsiteY0" fmla="*/ 0 h 15741"/>
                    <a:gd name="connsiteX1" fmla="*/ 10000 w 10028"/>
                    <a:gd name="connsiteY1" fmla="*/ 0 h 15741"/>
                    <a:gd name="connsiteX2" fmla="*/ 10021 w 10028"/>
                    <a:gd name="connsiteY2" fmla="*/ 2280 h 15741"/>
                    <a:gd name="connsiteX3" fmla="*/ 5956 w 10028"/>
                    <a:gd name="connsiteY3" fmla="*/ 9109 h 15741"/>
                    <a:gd name="connsiteX4" fmla="*/ 6016 w 10028"/>
                    <a:gd name="connsiteY4" fmla="*/ 15741 h 15741"/>
                    <a:gd name="connsiteX5" fmla="*/ 3866 w 10028"/>
                    <a:gd name="connsiteY5" fmla="*/ 15641 h 15741"/>
                    <a:gd name="connsiteX6" fmla="*/ 3866 w 10028"/>
                    <a:gd name="connsiteY6" fmla="*/ 9208 h 15741"/>
                    <a:gd name="connsiteX7" fmla="*/ 83 w 10028"/>
                    <a:gd name="connsiteY7" fmla="*/ 2478 h 15741"/>
                    <a:gd name="connsiteX8" fmla="*/ 0 w 10028"/>
                    <a:gd name="connsiteY8" fmla="*/ 0 h 15741"/>
                    <a:gd name="connsiteX0" fmla="*/ 0 w 10028"/>
                    <a:gd name="connsiteY0" fmla="*/ 0 h 15741"/>
                    <a:gd name="connsiteX1" fmla="*/ 10000 w 10028"/>
                    <a:gd name="connsiteY1" fmla="*/ 0 h 15741"/>
                    <a:gd name="connsiteX2" fmla="*/ 10021 w 10028"/>
                    <a:gd name="connsiteY2" fmla="*/ 2280 h 15741"/>
                    <a:gd name="connsiteX3" fmla="*/ 5956 w 10028"/>
                    <a:gd name="connsiteY3" fmla="*/ 9109 h 15741"/>
                    <a:gd name="connsiteX4" fmla="*/ 6016 w 10028"/>
                    <a:gd name="connsiteY4" fmla="*/ 15741 h 15741"/>
                    <a:gd name="connsiteX5" fmla="*/ 3866 w 10028"/>
                    <a:gd name="connsiteY5" fmla="*/ 15641 h 15741"/>
                    <a:gd name="connsiteX6" fmla="*/ 3866 w 10028"/>
                    <a:gd name="connsiteY6" fmla="*/ 9208 h 15741"/>
                    <a:gd name="connsiteX7" fmla="*/ 83 w 10028"/>
                    <a:gd name="connsiteY7" fmla="*/ 2478 h 15741"/>
                    <a:gd name="connsiteX8" fmla="*/ 0 w 10028"/>
                    <a:gd name="connsiteY8" fmla="*/ 0 h 15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28" h="15741">
                      <a:moveTo>
                        <a:pt x="0" y="0"/>
                      </a:moveTo>
                      <a:lnTo>
                        <a:pt x="10000" y="0"/>
                      </a:lnTo>
                      <a:cubicBezTo>
                        <a:pt x="9969" y="760"/>
                        <a:pt x="10052" y="1520"/>
                        <a:pt x="10021" y="2280"/>
                      </a:cubicBezTo>
                      <a:lnTo>
                        <a:pt x="5956" y="9109"/>
                      </a:lnTo>
                      <a:cubicBezTo>
                        <a:pt x="5976" y="11320"/>
                        <a:pt x="5996" y="13530"/>
                        <a:pt x="6016" y="15741"/>
                      </a:cubicBezTo>
                      <a:lnTo>
                        <a:pt x="3866" y="15641"/>
                      </a:lnTo>
                      <a:lnTo>
                        <a:pt x="3866" y="9208"/>
                      </a:lnTo>
                      <a:lnTo>
                        <a:pt x="83" y="2478"/>
                      </a:lnTo>
                      <a:cubicBezTo>
                        <a:pt x="55" y="1652"/>
                        <a:pt x="28" y="826"/>
                        <a:pt x="0" y="0"/>
                      </a:cubicBezTo>
                      <a:close/>
                    </a:path>
                  </a:pathLst>
                </a:custGeom>
                <a:solidFill>
                  <a:schemeClr val="accent6"/>
                </a:solidFill>
                <a:ln w="19050">
                  <a:noFill/>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defTabSz="685773"/>
                  <a:endParaRPr lang="en-US" sz="1200" dirty="0">
                    <a:latin typeface="IBM Plex Sans Medium" panose="020B0703050000000000" pitchFamily="34" charset="0"/>
                    <a:ea typeface="ＭＳ Ｐゴシック" charset="0"/>
                  </a:endParaRPr>
                </a:p>
              </p:txBody>
            </p:sp>
          </p:grpSp>
        </p:grpSp>
        <p:grpSp>
          <p:nvGrpSpPr>
            <p:cNvPr id="42" name="Group 41">
              <a:extLst>
                <a:ext uri="{FF2B5EF4-FFF2-40B4-BE49-F238E27FC236}">
                  <a16:creationId xmlns:a16="http://schemas.microsoft.com/office/drawing/2014/main" id="{75620495-36A5-45BB-AE1F-6560356D5972}"/>
                </a:ext>
              </a:extLst>
            </p:cNvPr>
            <p:cNvGrpSpPr/>
            <p:nvPr/>
          </p:nvGrpSpPr>
          <p:grpSpPr>
            <a:xfrm>
              <a:off x="459636" y="1338874"/>
              <a:ext cx="1333911" cy="1495660"/>
              <a:chOff x="-11233" y="1079287"/>
              <a:chExt cx="1482123" cy="1661845"/>
            </a:xfrm>
          </p:grpSpPr>
          <p:sp>
            <p:nvSpPr>
              <p:cNvPr id="37" name="Rectangle 36">
                <a:extLst>
                  <a:ext uri="{FF2B5EF4-FFF2-40B4-BE49-F238E27FC236}">
                    <a16:creationId xmlns:a16="http://schemas.microsoft.com/office/drawing/2014/main" id="{F63FD8A2-1E87-4DAF-93F1-A3EA31CA221B}"/>
                  </a:ext>
                </a:extLst>
              </p:cNvPr>
              <p:cNvSpPr/>
              <p:nvPr/>
            </p:nvSpPr>
            <p:spPr>
              <a:xfrm>
                <a:off x="-11233" y="1079287"/>
                <a:ext cx="1482123" cy="1661845"/>
              </a:xfrm>
              <a:prstGeom prst="rect">
                <a:avLst/>
              </a:prstGeom>
              <a:solidFill>
                <a:schemeClr val="accent2">
                  <a:lumMod val="60000"/>
                  <a:lumOff val="40000"/>
                </a:schemeClr>
              </a:solidFill>
              <a:ln w="19050" cap="flat" cmpd="sng" algn="ctr">
                <a:noFill/>
                <a:prstDash val="solid"/>
              </a:ln>
              <a:effectLst/>
            </p:spPr>
            <p:txBody>
              <a:bodyPr rtlCol="0" anchor="ctr"/>
              <a:lstStyle/>
              <a:p>
                <a:pPr algn="ctr" defTabSz="822960"/>
                <a:endParaRPr lang="en-US" sz="1260" kern="0" dirty="0">
                  <a:solidFill>
                    <a:schemeClr val="bg1"/>
                  </a:solidFill>
                  <a:latin typeface="IBM Plex Sans Medium" panose="020B0703050000000000" pitchFamily="34" charset="0"/>
                </a:endParaRPr>
              </a:p>
            </p:txBody>
          </p:sp>
          <p:sp>
            <p:nvSpPr>
              <p:cNvPr id="7" name="TextBox 6">
                <a:extLst>
                  <a:ext uri="{FF2B5EF4-FFF2-40B4-BE49-F238E27FC236}">
                    <a16:creationId xmlns:a16="http://schemas.microsoft.com/office/drawing/2014/main" id="{0801C794-8A16-4261-886A-F09FE1B4931A}"/>
                  </a:ext>
                </a:extLst>
              </p:cNvPr>
              <p:cNvSpPr txBox="1"/>
              <p:nvPr/>
            </p:nvSpPr>
            <p:spPr>
              <a:xfrm>
                <a:off x="-11233" y="1503842"/>
                <a:ext cx="1457626" cy="841256"/>
              </a:xfrm>
              <a:prstGeom prst="rect">
                <a:avLst/>
              </a:prstGeom>
              <a:solidFill>
                <a:schemeClr val="accent2">
                  <a:lumMod val="60000"/>
                  <a:lumOff val="40000"/>
                </a:schemeClr>
              </a:solidFill>
            </p:spPr>
            <p:txBody>
              <a:bodyPr wrap="square" rtlCol="0">
                <a:spAutoFit/>
              </a:bodyPr>
              <a:lstStyle/>
              <a:p>
                <a:pPr algn="ctr"/>
                <a:r>
                  <a:rPr lang="en-US" sz="1440" b="1" kern="0" dirty="0">
                    <a:solidFill>
                      <a:schemeClr val="bg1"/>
                    </a:solidFill>
                  </a:rPr>
                  <a:t>Observables and Indicators</a:t>
                </a:r>
              </a:p>
            </p:txBody>
          </p:sp>
        </p:grpSp>
        <p:sp>
          <p:nvSpPr>
            <p:cNvPr id="6" name="Rectangle 5">
              <a:extLst>
                <a:ext uri="{FF2B5EF4-FFF2-40B4-BE49-F238E27FC236}">
                  <a16:creationId xmlns:a16="http://schemas.microsoft.com/office/drawing/2014/main" id="{9F823CCA-139C-47F2-931E-97CBEEF8A872}"/>
                </a:ext>
              </a:extLst>
            </p:cNvPr>
            <p:cNvSpPr/>
            <p:nvPr/>
          </p:nvSpPr>
          <p:spPr>
            <a:xfrm>
              <a:off x="466560" y="3386502"/>
              <a:ext cx="8229600" cy="1495660"/>
            </a:xfrm>
            <a:prstGeom prst="rect">
              <a:avLst/>
            </a:prstGeom>
            <a:noFill/>
            <a:ln w="19050" cap="flat" cmpd="sng" algn="ctr">
              <a:solidFill>
                <a:schemeClr val="accent2">
                  <a:lumMod val="60000"/>
                  <a:lumOff val="40000"/>
                </a:schemeClr>
              </a:solidFill>
              <a:prstDash val="solid"/>
            </a:ln>
            <a:effectLst/>
          </p:spPr>
          <p:txBody>
            <a:bodyPr rtlCol="0" anchor="ctr"/>
            <a:lstStyle/>
            <a:p>
              <a:pPr algn="ctr" defTabSz="822960"/>
              <a:endParaRPr lang="en-US" sz="1260" kern="0" dirty="0">
                <a:solidFill>
                  <a:schemeClr val="bg1"/>
                </a:solidFill>
                <a:latin typeface="IBM Plex Sans Medium" panose="020B0703050000000000" pitchFamily="34" charset="0"/>
              </a:endParaRPr>
            </a:p>
          </p:txBody>
        </p:sp>
        <p:grpSp>
          <p:nvGrpSpPr>
            <p:cNvPr id="39" name="Group 38">
              <a:extLst>
                <a:ext uri="{FF2B5EF4-FFF2-40B4-BE49-F238E27FC236}">
                  <a16:creationId xmlns:a16="http://schemas.microsoft.com/office/drawing/2014/main" id="{D9B6A2E4-697E-4BFE-90D9-182CBA69EA65}"/>
                </a:ext>
              </a:extLst>
            </p:cNvPr>
            <p:cNvGrpSpPr/>
            <p:nvPr/>
          </p:nvGrpSpPr>
          <p:grpSpPr>
            <a:xfrm>
              <a:off x="2124244" y="3471441"/>
              <a:ext cx="5925324" cy="1559906"/>
              <a:chOff x="1670400" y="1079288"/>
              <a:chExt cx="6583693" cy="1733229"/>
            </a:xfrm>
          </p:grpSpPr>
          <p:sp>
            <p:nvSpPr>
              <p:cNvPr id="9" name="Freeform 5">
                <a:extLst>
                  <a:ext uri="{FF2B5EF4-FFF2-40B4-BE49-F238E27FC236}">
                    <a16:creationId xmlns:a16="http://schemas.microsoft.com/office/drawing/2014/main" id="{6C8CD270-8DDA-4FA4-AC3A-F0996A5BDF3E}"/>
                  </a:ext>
                </a:extLst>
              </p:cNvPr>
              <p:cNvSpPr>
                <a:spLocks/>
              </p:cNvSpPr>
              <p:nvPr/>
            </p:nvSpPr>
            <p:spPr bwMode="auto">
              <a:xfrm>
                <a:off x="1670400" y="1079288"/>
                <a:ext cx="1817660" cy="1731404"/>
              </a:xfrm>
              <a:prstGeom prst="ellipse">
                <a:avLst/>
              </a:prstGeom>
              <a:noFill/>
              <a:ln w="19050" cmpd="sng">
                <a:noFill/>
              </a:ln>
            </p:spPr>
            <p:txBody>
              <a:bodyPr vert="horz" wrap="square" lIns="68580" tIns="34290" rIns="68580" bIns="34290" numCol="1" anchor="t" anchorCtr="0" compatLnSpc="1">
                <a:prstTxWarp prst="textNoShape">
                  <a:avLst/>
                </a:prstTxWarp>
              </a:bodyPr>
              <a:lstStyle/>
              <a:p>
                <a:pPr algn="ctr"/>
                <a:r>
                  <a:rPr lang="en-US" sz="1100" dirty="0">
                    <a:solidFill>
                      <a:schemeClr val="bg1"/>
                    </a:solidFill>
                    <a:latin typeface="+mj-lt"/>
                  </a:rPr>
                  <a:t>Actors</a:t>
                </a:r>
              </a:p>
            </p:txBody>
          </p:sp>
          <p:sp>
            <p:nvSpPr>
              <p:cNvPr id="10" name="Freeform 16">
                <a:extLst>
                  <a:ext uri="{FF2B5EF4-FFF2-40B4-BE49-F238E27FC236}">
                    <a16:creationId xmlns:a16="http://schemas.microsoft.com/office/drawing/2014/main" id="{CBE9EC8E-E974-47F7-AB86-BB06479BD83F}"/>
                  </a:ext>
                </a:extLst>
              </p:cNvPr>
              <p:cNvSpPr>
                <a:spLocks/>
              </p:cNvSpPr>
              <p:nvPr/>
            </p:nvSpPr>
            <p:spPr bwMode="auto">
              <a:xfrm>
                <a:off x="3234428" y="1079288"/>
                <a:ext cx="1817660" cy="1731404"/>
              </a:xfrm>
              <a:prstGeom prst="ellipse">
                <a:avLst/>
              </a:prstGeom>
              <a:noFill/>
              <a:ln w="19050" cmpd="sng">
                <a:noFill/>
              </a:ln>
            </p:spPr>
            <p:txBody>
              <a:bodyPr vert="horz" wrap="square" lIns="68580" tIns="34290" rIns="68580" bIns="34290" numCol="1" anchor="t" anchorCtr="0" compatLnSpc="1">
                <a:prstTxWarp prst="textNoShape">
                  <a:avLst/>
                </a:prstTxWarp>
              </a:bodyPr>
              <a:lstStyle/>
              <a:p>
                <a:pPr algn="ctr"/>
                <a:r>
                  <a:rPr lang="en-US" sz="1100" dirty="0">
                    <a:solidFill>
                      <a:schemeClr val="bg1"/>
                    </a:solidFill>
                    <a:latin typeface="+mj-lt"/>
                  </a:rPr>
                  <a:t>Campaigns</a:t>
                </a:r>
              </a:p>
            </p:txBody>
          </p:sp>
          <p:sp>
            <p:nvSpPr>
              <p:cNvPr id="11" name="Freeform 29">
                <a:extLst>
                  <a:ext uri="{FF2B5EF4-FFF2-40B4-BE49-F238E27FC236}">
                    <a16:creationId xmlns:a16="http://schemas.microsoft.com/office/drawing/2014/main" id="{F9F8CF49-8816-4D77-A983-3CF5C10E74A1}"/>
                  </a:ext>
                </a:extLst>
              </p:cNvPr>
              <p:cNvSpPr>
                <a:spLocks/>
              </p:cNvSpPr>
              <p:nvPr/>
            </p:nvSpPr>
            <p:spPr bwMode="auto">
              <a:xfrm>
                <a:off x="4879805" y="1079288"/>
                <a:ext cx="1817660" cy="1731404"/>
              </a:xfrm>
              <a:prstGeom prst="ellipse">
                <a:avLst/>
              </a:prstGeom>
              <a:noFill/>
              <a:ln w="19050" cmpd="sng">
                <a:noFill/>
              </a:ln>
            </p:spPr>
            <p:txBody>
              <a:bodyPr vert="horz" wrap="square" lIns="68580" tIns="34290" rIns="68580" bIns="34290" numCol="1" anchor="t" anchorCtr="0" compatLnSpc="1">
                <a:prstTxWarp prst="textNoShape">
                  <a:avLst/>
                </a:prstTxWarp>
              </a:bodyPr>
              <a:lstStyle/>
              <a:p>
                <a:pPr algn="ctr"/>
                <a:r>
                  <a:rPr lang="en-US" sz="1100" dirty="0">
                    <a:solidFill>
                      <a:schemeClr val="bg1"/>
                    </a:solidFill>
                    <a:latin typeface="+mj-lt"/>
                  </a:rPr>
                  <a:t>Incidents</a:t>
                </a:r>
              </a:p>
            </p:txBody>
          </p:sp>
          <p:sp>
            <p:nvSpPr>
              <p:cNvPr id="12" name="Freeform 40">
                <a:extLst>
                  <a:ext uri="{FF2B5EF4-FFF2-40B4-BE49-F238E27FC236}">
                    <a16:creationId xmlns:a16="http://schemas.microsoft.com/office/drawing/2014/main" id="{05606F82-6003-4AFF-9616-40936FF54064}"/>
                  </a:ext>
                </a:extLst>
              </p:cNvPr>
              <p:cNvSpPr>
                <a:spLocks/>
              </p:cNvSpPr>
              <p:nvPr/>
            </p:nvSpPr>
            <p:spPr bwMode="auto">
              <a:xfrm>
                <a:off x="6436433" y="1081113"/>
                <a:ext cx="1817660" cy="1731404"/>
              </a:xfrm>
              <a:prstGeom prst="ellipse">
                <a:avLst/>
              </a:prstGeom>
              <a:noFill/>
              <a:ln w="19050" cmpd="sng">
                <a:noFill/>
              </a:ln>
            </p:spPr>
            <p:txBody>
              <a:bodyPr vert="horz" wrap="square" lIns="68580" tIns="34290" rIns="68580" bIns="34290" numCol="1" anchor="t" anchorCtr="0" compatLnSpc="1">
                <a:prstTxWarp prst="textNoShape">
                  <a:avLst/>
                </a:prstTxWarp>
              </a:bodyPr>
              <a:lstStyle/>
              <a:p>
                <a:pPr algn="ctr"/>
                <a:r>
                  <a:rPr lang="en-US" sz="1100" dirty="0">
                    <a:solidFill>
                      <a:schemeClr val="bg1"/>
                    </a:solidFill>
                    <a:latin typeface="+mj-lt"/>
                  </a:rPr>
                  <a:t>TTPs</a:t>
                </a:r>
              </a:p>
            </p:txBody>
          </p:sp>
          <p:pic>
            <p:nvPicPr>
              <p:cNvPr id="31" name="Picture 30">
                <a:extLst>
                  <a:ext uri="{FF2B5EF4-FFF2-40B4-BE49-F238E27FC236}">
                    <a16:creationId xmlns:a16="http://schemas.microsoft.com/office/drawing/2014/main" id="{FB123991-4366-4F5E-B7D5-C6B5B3CE0C2C}"/>
                  </a:ext>
                </a:extLst>
              </p:cNvPr>
              <p:cNvPicPr>
                <a:picLocks noChangeAspect="1"/>
              </p:cNvPicPr>
              <p:nvPr/>
            </p:nvPicPr>
            <p:blipFill>
              <a:blip r:embed="rId10"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358858" y="1829592"/>
                <a:ext cx="417542" cy="534880"/>
              </a:xfrm>
              <a:prstGeom prst="rect">
                <a:avLst/>
              </a:prstGeom>
            </p:spPr>
          </p:pic>
          <p:pic>
            <p:nvPicPr>
              <p:cNvPr id="32" name="Picture 9">
                <a:extLst>
                  <a:ext uri="{FF2B5EF4-FFF2-40B4-BE49-F238E27FC236}">
                    <a16:creationId xmlns:a16="http://schemas.microsoft.com/office/drawing/2014/main" id="{0E73A561-C2FD-4A55-BC5A-B7CE9F1182B0}"/>
                  </a:ext>
                </a:extLst>
              </p:cNvPr>
              <p:cNvPicPr>
                <a:picLocks noChangeAspect="1" noChangeArrowheads="1"/>
              </p:cNvPicPr>
              <p:nvPr/>
            </p:nvPicPr>
            <p:blipFill>
              <a:blip r:embed="rId11"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03573" y="1744547"/>
                <a:ext cx="714344" cy="704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2">
                <a:extLst>
                  <a:ext uri="{FF2B5EF4-FFF2-40B4-BE49-F238E27FC236}">
                    <a16:creationId xmlns:a16="http://schemas.microsoft.com/office/drawing/2014/main" id="{AA7D3B5D-E51D-4A0E-8CD8-506A1574BFCA}"/>
                  </a:ext>
                </a:extLst>
              </p:cNvPr>
              <p:cNvPicPr>
                <a:picLocks noChangeAspect="1" noChangeArrowheads="1"/>
              </p:cNvPicPr>
              <p:nvPr/>
            </p:nvPicPr>
            <p:blipFill>
              <a:blip r:embed="rId1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62398" y="1752992"/>
                <a:ext cx="518667" cy="666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4" name="Group 33">
                <a:extLst>
                  <a:ext uri="{FF2B5EF4-FFF2-40B4-BE49-F238E27FC236}">
                    <a16:creationId xmlns:a16="http://schemas.microsoft.com/office/drawing/2014/main" id="{1225BB5A-7F16-43DC-9079-3A697F664906}"/>
                  </a:ext>
                </a:extLst>
              </p:cNvPr>
              <p:cNvGrpSpPr/>
              <p:nvPr/>
            </p:nvGrpSpPr>
            <p:grpSpPr>
              <a:xfrm>
                <a:off x="7012036" y="1821075"/>
                <a:ext cx="631278" cy="526714"/>
                <a:chOff x="7029624" y="1912533"/>
                <a:chExt cx="631278" cy="526714"/>
              </a:xfrm>
            </p:grpSpPr>
            <p:pic>
              <p:nvPicPr>
                <p:cNvPr id="35" name="Picture 10">
                  <a:extLst>
                    <a:ext uri="{FF2B5EF4-FFF2-40B4-BE49-F238E27FC236}">
                      <a16:creationId xmlns:a16="http://schemas.microsoft.com/office/drawing/2014/main" id="{666120D7-65FF-4D14-929D-6AD1F81EB98D}"/>
                    </a:ext>
                  </a:extLst>
                </p:cNvPr>
                <p:cNvPicPr>
                  <a:picLocks noChangeAspect="1" noChangeArrowheads="1"/>
                </p:cNvPicPr>
                <p:nvPr/>
              </p:nvPicPr>
              <p:blipFill>
                <a:blip r:embed="rId1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49754" y="1979727"/>
                  <a:ext cx="191018" cy="212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2">
                  <a:extLst>
                    <a:ext uri="{FF2B5EF4-FFF2-40B4-BE49-F238E27FC236}">
                      <a16:creationId xmlns:a16="http://schemas.microsoft.com/office/drawing/2014/main" id="{99F39863-49EA-426B-A5B6-3B90BE9C39CE}"/>
                    </a:ext>
                  </a:extLst>
                </p:cNvPr>
                <p:cNvPicPr>
                  <a:picLocks noChangeAspect="1" noChangeArrowheads="1"/>
                </p:cNvPicPr>
                <p:nvPr/>
              </p:nvPicPr>
              <p:blipFill>
                <a:blip r:embed="rId1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29624" y="1912533"/>
                  <a:ext cx="631278" cy="526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41" name="Group 40">
              <a:extLst>
                <a:ext uri="{FF2B5EF4-FFF2-40B4-BE49-F238E27FC236}">
                  <a16:creationId xmlns:a16="http://schemas.microsoft.com/office/drawing/2014/main" id="{EE5BBDDB-B352-46C6-92F5-ADADF9482261}"/>
                </a:ext>
              </a:extLst>
            </p:cNvPr>
            <p:cNvGrpSpPr/>
            <p:nvPr/>
          </p:nvGrpSpPr>
          <p:grpSpPr>
            <a:xfrm>
              <a:off x="444349" y="3386504"/>
              <a:ext cx="1333911" cy="1495660"/>
              <a:chOff x="-24679" y="3048307"/>
              <a:chExt cx="1482123" cy="1661845"/>
            </a:xfrm>
            <a:solidFill>
              <a:schemeClr val="accent3"/>
            </a:solidFill>
          </p:grpSpPr>
          <p:sp>
            <p:nvSpPr>
              <p:cNvPr id="38" name="Rectangle 37">
                <a:extLst>
                  <a:ext uri="{FF2B5EF4-FFF2-40B4-BE49-F238E27FC236}">
                    <a16:creationId xmlns:a16="http://schemas.microsoft.com/office/drawing/2014/main" id="{F88CE788-BF20-4246-B8EA-0498914B7532}"/>
                  </a:ext>
                </a:extLst>
              </p:cNvPr>
              <p:cNvSpPr/>
              <p:nvPr/>
            </p:nvSpPr>
            <p:spPr>
              <a:xfrm>
                <a:off x="-24679" y="3048307"/>
                <a:ext cx="1482123" cy="1661845"/>
              </a:xfrm>
              <a:prstGeom prst="rect">
                <a:avLst/>
              </a:prstGeom>
              <a:solidFill>
                <a:schemeClr val="accent1">
                  <a:lumMod val="60000"/>
                  <a:lumOff val="40000"/>
                </a:schemeClr>
              </a:solidFill>
              <a:ln w="19050" cap="flat" cmpd="sng" algn="ctr">
                <a:noFill/>
                <a:prstDash val="solid"/>
              </a:ln>
              <a:effectLst/>
            </p:spPr>
            <p:txBody>
              <a:bodyPr rtlCol="0" anchor="ctr"/>
              <a:lstStyle/>
              <a:p>
                <a:pPr algn="ctr" defTabSz="822960"/>
                <a:endParaRPr lang="en-US" sz="1260" kern="0" dirty="0">
                  <a:solidFill>
                    <a:schemeClr val="bg1"/>
                  </a:solidFill>
                  <a:latin typeface="IBM Plex Sans Medium" panose="020B0703050000000000" pitchFamily="34" charset="0"/>
                </a:endParaRPr>
              </a:p>
            </p:txBody>
          </p:sp>
          <p:sp>
            <p:nvSpPr>
              <p:cNvPr id="8" name="TextBox 7">
                <a:extLst>
                  <a:ext uri="{FF2B5EF4-FFF2-40B4-BE49-F238E27FC236}">
                    <a16:creationId xmlns:a16="http://schemas.microsoft.com/office/drawing/2014/main" id="{400263A5-B897-4729-B7A7-DD04CD11D7BF}"/>
                  </a:ext>
                </a:extLst>
              </p:cNvPr>
              <p:cNvSpPr txBox="1"/>
              <p:nvPr/>
            </p:nvSpPr>
            <p:spPr>
              <a:xfrm>
                <a:off x="13344" y="3561161"/>
                <a:ext cx="1412971" cy="841256"/>
              </a:xfrm>
              <a:prstGeom prst="rect">
                <a:avLst/>
              </a:prstGeom>
              <a:solidFill>
                <a:schemeClr val="accent1">
                  <a:lumMod val="60000"/>
                  <a:lumOff val="40000"/>
                </a:schemeClr>
              </a:solidFill>
            </p:spPr>
            <p:txBody>
              <a:bodyPr wrap="square" rtlCol="0">
                <a:spAutoFit/>
              </a:bodyPr>
              <a:lstStyle/>
              <a:p>
                <a:pPr algn="ctr"/>
                <a:r>
                  <a:rPr lang="en-US" sz="1440" b="1" kern="0" dirty="0">
                    <a:solidFill>
                      <a:schemeClr val="bg1"/>
                    </a:solidFill>
                  </a:rPr>
                  <a:t>Higher Order Intelligence</a:t>
                </a:r>
              </a:p>
            </p:txBody>
          </p:sp>
        </p:grpSp>
        <p:sp>
          <p:nvSpPr>
            <p:cNvPr id="43" name="TextBox 42">
              <a:extLst>
                <a:ext uri="{FF2B5EF4-FFF2-40B4-BE49-F238E27FC236}">
                  <a16:creationId xmlns:a16="http://schemas.microsoft.com/office/drawing/2014/main" id="{54B8BAF7-D204-427E-ADDE-4B4C3AD9775C}"/>
                </a:ext>
              </a:extLst>
            </p:cNvPr>
            <p:cNvSpPr txBox="1"/>
            <p:nvPr/>
          </p:nvSpPr>
          <p:spPr>
            <a:xfrm>
              <a:off x="705007" y="971038"/>
              <a:ext cx="4114800" cy="215444"/>
            </a:xfrm>
            <a:prstGeom prst="rect">
              <a:avLst/>
            </a:prstGeom>
            <a:noFill/>
          </p:spPr>
          <p:txBody>
            <a:bodyPr wrap="square" lIns="0" tIns="0" rIns="0" bIns="0" rtlCol="0">
              <a:spAutoFit/>
            </a:bodyPr>
            <a:lstStyle/>
            <a:p>
              <a:r>
                <a:rPr lang="en-US" sz="1400" dirty="0">
                  <a:solidFill>
                    <a:schemeClr val="bg1"/>
                  </a:solidFill>
                </a:rPr>
                <a:t>Observables and indicators are important…</a:t>
              </a:r>
            </a:p>
          </p:txBody>
        </p:sp>
        <p:sp>
          <p:nvSpPr>
            <p:cNvPr id="44" name="TextBox 43">
              <a:extLst>
                <a:ext uri="{FF2B5EF4-FFF2-40B4-BE49-F238E27FC236}">
                  <a16:creationId xmlns:a16="http://schemas.microsoft.com/office/drawing/2014/main" id="{B68D5F8F-1E38-45F4-BFD7-420C73F0EA59}"/>
                </a:ext>
              </a:extLst>
            </p:cNvPr>
            <p:cNvSpPr txBox="1"/>
            <p:nvPr/>
          </p:nvSpPr>
          <p:spPr>
            <a:xfrm>
              <a:off x="705007" y="3039456"/>
              <a:ext cx="4114800" cy="215444"/>
            </a:xfrm>
            <a:prstGeom prst="rect">
              <a:avLst/>
            </a:prstGeom>
            <a:noFill/>
          </p:spPr>
          <p:txBody>
            <a:bodyPr wrap="square" lIns="0" tIns="0" rIns="0" bIns="0" rtlCol="0">
              <a:spAutoFit/>
            </a:bodyPr>
            <a:lstStyle/>
            <a:p>
              <a:r>
                <a:rPr lang="en-US" sz="1400" dirty="0">
                  <a:solidFill>
                    <a:schemeClr val="bg1"/>
                  </a:solidFill>
                </a:rPr>
                <a:t>…but they are only half of the story</a:t>
              </a:r>
            </a:p>
          </p:txBody>
        </p:sp>
      </p:grpSp>
      <p:sp>
        <p:nvSpPr>
          <p:cNvPr id="15" name="Title 1">
            <a:extLst>
              <a:ext uri="{FF2B5EF4-FFF2-40B4-BE49-F238E27FC236}">
                <a16:creationId xmlns:a16="http://schemas.microsoft.com/office/drawing/2014/main" id="{8C520737-77AE-CB17-2BB7-5E4FF2942243}"/>
              </a:ext>
            </a:extLst>
          </p:cNvPr>
          <p:cNvSpPr txBox="1">
            <a:spLocks/>
          </p:cNvSpPr>
          <p:nvPr/>
        </p:nvSpPr>
        <p:spPr>
          <a:xfrm>
            <a:off x="376315" y="133595"/>
            <a:ext cx="7123552" cy="804672"/>
          </a:xfrm>
          <a:prstGeom prst="rect">
            <a:avLst/>
          </a:prstGeom>
        </p:spPr>
        <p:txBody>
          <a:bodyPr vert="horz" lIns="0" tIns="0" rIns="0" bIns="0" rtlCol="0" anchor="t">
            <a:noAutofit/>
          </a:bodyPr>
          <a:lstStyle>
            <a:lvl1pPr algn="l" rtl="0" eaLnBrk="1" fontAlgn="base" hangingPunct="1">
              <a:lnSpc>
                <a:spcPct val="90000"/>
              </a:lnSpc>
              <a:spcBef>
                <a:spcPct val="0"/>
              </a:spcBef>
              <a:spcAft>
                <a:spcPct val="0"/>
              </a:spcAft>
              <a:defRPr sz="2400" b="0" i="0">
                <a:solidFill>
                  <a:schemeClr val="bg1"/>
                </a:solidFill>
                <a:latin typeface="+mj-lt"/>
                <a:ea typeface="Arial" panose="020B0604020202020204" pitchFamily="34" charset="0"/>
                <a:cs typeface="Arial" panose="020B0604020202020204" pitchFamily="34" charset="0"/>
              </a:defRPr>
            </a:lvl1pPr>
            <a:lvl2pPr algn="l" rtl="0" eaLnBrk="1" fontAlgn="base" hangingPunct="1">
              <a:lnSpc>
                <a:spcPct val="90000"/>
              </a:lnSpc>
              <a:spcBef>
                <a:spcPct val="0"/>
              </a:spcBef>
              <a:spcAft>
                <a:spcPct val="0"/>
              </a:spcAft>
              <a:defRPr sz="2220">
                <a:solidFill>
                  <a:srgbClr val="191919"/>
                </a:solidFill>
                <a:latin typeface="IBM Plex Sans" pitchFamily="34" charset="0"/>
              </a:defRPr>
            </a:lvl2pPr>
            <a:lvl3pPr algn="l" rtl="0" eaLnBrk="1" fontAlgn="base" hangingPunct="1">
              <a:lnSpc>
                <a:spcPct val="90000"/>
              </a:lnSpc>
              <a:spcBef>
                <a:spcPct val="0"/>
              </a:spcBef>
              <a:spcAft>
                <a:spcPct val="0"/>
              </a:spcAft>
              <a:defRPr sz="2220">
                <a:solidFill>
                  <a:srgbClr val="191919"/>
                </a:solidFill>
                <a:latin typeface="IBM Plex Sans" pitchFamily="34" charset="0"/>
              </a:defRPr>
            </a:lvl3pPr>
            <a:lvl4pPr algn="l" rtl="0" eaLnBrk="1" fontAlgn="base" hangingPunct="1">
              <a:lnSpc>
                <a:spcPct val="90000"/>
              </a:lnSpc>
              <a:spcBef>
                <a:spcPct val="0"/>
              </a:spcBef>
              <a:spcAft>
                <a:spcPct val="0"/>
              </a:spcAft>
              <a:defRPr sz="2220">
                <a:solidFill>
                  <a:srgbClr val="191919"/>
                </a:solidFill>
                <a:latin typeface="IBM Plex Sans" pitchFamily="34" charset="0"/>
              </a:defRPr>
            </a:lvl4pPr>
            <a:lvl5pPr algn="l" rtl="0" eaLnBrk="1" fontAlgn="base" hangingPunct="1">
              <a:lnSpc>
                <a:spcPct val="90000"/>
              </a:lnSpc>
              <a:spcBef>
                <a:spcPct val="0"/>
              </a:spcBef>
              <a:spcAft>
                <a:spcPct val="0"/>
              </a:spcAft>
              <a:defRPr sz="2220">
                <a:solidFill>
                  <a:srgbClr val="191919"/>
                </a:solidFill>
                <a:latin typeface="IBM Plex Sans" pitchFamily="34" charset="0"/>
              </a:defRPr>
            </a:lvl5pPr>
            <a:lvl6pPr marL="362568" algn="l" rtl="0" eaLnBrk="1" fontAlgn="base" hangingPunct="1">
              <a:lnSpc>
                <a:spcPct val="90000"/>
              </a:lnSpc>
              <a:spcBef>
                <a:spcPct val="0"/>
              </a:spcBef>
              <a:spcAft>
                <a:spcPct val="0"/>
              </a:spcAft>
              <a:defRPr sz="2220">
                <a:solidFill>
                  <a:srgbClr val="191919"/>
                </a:solidFill>
                <a:latin typeface="IBM Plex Sans" pitchFamily="34" charset="0"/>
              </a:defRPr>
            </a:lvl6pPr>
            <a:lvl7pPr marL="725139" algn="l" rtl="0" eaLnBrk="1" fontAlgn="base" hangingPunct="1">
              <a:lnSpc>
                <a:spcPct val="90000"/>
              </a:lnSpc>
              <a:spcBef>
                <a:spcPct val="0"/>
              </a:spcBef>
              <a:spcAft>
                <a:spcPct val="0"/>
              </a:spcAft>
              <a:defRPr sz="2220">
                <a:solidFill>
                  <a:srgbClr val="191919"/>
                </a:solidFill>
                <a:latin typeface="IBM Plex Sans" pitchFamily="34" charset="0"/>
              </a:defRPr>
            </a:lvl7pPr>
            <a:lvl8pPr marL="1087707" algn="l" rtl="0" eaLnBrk="1" fontAlgn="base" hangingPunct="1">
              <a:lnSpc>
                <a:spcPct val="90000"/>
              </a:lnSpc>
              <a:spcBef>
                <a:spcPct val="0"/>
              </a:spcBef>
              <a:spcAft>
                <a:spcPct val="0"/>
              </a:spcAft>
              <a:defRPr sz="2220">
                <a:solidFill>
                  <a:srgbClr val="191919"/>
                </a:solidFill>
                <a:latin typeface="IBM Plex Sans" pitchFamily="34" charset="0"/>
              </a:defRPr>
            </a:lvl8pPr>
            <a:lvl9pPr marL="1450276" algn="l" rtl="0" eaLnBrk="1" fontAlgn="base" hangingPunct="1">
              <a:lnSpc>
                <a:spcPct val="90000"/>
              </a:lnSpc>
              <a:spcBef>
                <a:spcPct val="0"/>
              </a:spcBef>
              <a:spcAft>
                <a:spcPct val="0"/>
              </a:spcAft>
              <a:defRPr sz="2220">
                <a:solidFill>
                  <a:srgbClr val="191919"/>
                </a:solidFill>
                <a:latin typeface="IBM Plex Sans"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FFFFF"/>
                </a:solidFill>
                <a:effectLst/>
                <a:uLnTx/>
                <a:uFillTx/>
                <a:cs typeface="Arial" panose="020B0604020202020204" pitchFamily="34" charset="0"/>
              </a:rPr>
              <a:t>The combination of machine and human learning intelligence allows IBM X-Force Exchange to deliver actionable intelligence</a:t>
            </a:r>
          </a:p>
        </p:txBody>
      </p:sp>
    </p:spTree>
    <p:extLst>
      <p:ext uri="{BB962C8B-B14F-4D97-AF65-F5344CB8AC3E}">
        <p14:creationId xmlns:p14="http://schemas.microsoft.com/office/powerpoint/2010/main" val="27387038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Ajq52054tUSyTWLFPrUSC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V4BTFGOUa0KYgPatpKw0k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jfC3YPksIEKURdWZKv_T2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V4BTFGOUa0KYgPatpKw0k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RG5caLAjuk28RS.DQGViv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4dJpMKK6OEGp97UpEbr76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tCHfXzRZECluw69aYt0T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W_m2vTKdiUW457br4.atC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Ajq52054tUSyTWLFPrUSC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Ajq52054tUSyTWLFPrUSC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Ajq52054tUSyTWLFPrUSC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npr6NrwEekm_xKAqCV1i5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wR5nc9j.v06z1S33u5c.l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tBFIRq8MvkmJgtxBP3XJf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RG5caLAjuk28RS.DQGViv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jfC3YPksIEKURdWZKv_T2w"/>
</p:tagLst>
</file>

<file path=ppt/theme/theme1.xml><?xml version="1.0" encoding="utf-8"?>
<a:theme xmlns:a="http://schemas.openxmlformats.org/drawingml/2006/main" name="IBM 2020 Master template (black background)">
  <a:themeElements>
    <a:clrScheme name="Custom 3">
      <a:dk1>
        <a:srgbClr val="FFFFFF"/>
      </a:dk1>
      <a:lt1>
        <a:srgbClr val="000000"/>
      </a:lt1>
      <a:dk2>
        <a:srgbClr val="525252"/>
      </a:dk2>
      <a:lt2>
        <a:srgbClr val="F4F4F4"/>
      </a:lt2>
      <a:accent1>
        <a:srgbClr val="0F62FE"/>
      </a:accent1>
      <a:accent2>
        <a:srgbClr val="002D9C"/>
      </a:accent2>
      <a:accent3>
        <a:srgbClr val="D12771"/>
      </a:accent3>
      <a:accent4>
        <a:srgbClr val="8A3FFC"/>
      </a:accent4>
      <a:accent5>
        <a:srgbClr val="007D79"/>
      </a:accent5>
      <a:accent6>
        <a:srgbClr val="697077"/>
      </a:accent6>
      <a:hlink>
        <a:srgbClr val="4589FF"/>
      </a:hlink>
      <a:folHlink>
        <a:srgbClr val="6F6F6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9050">
          <a:solidFill>
            <a:schemeClr val="bg1"/>
          </a:solidFill>
          <a:headEnd type="none" w="med" len="med"/>
          <a:tailEnd type="none" w="med" len="med"/>
        </a:ln>
        <a:effectLst/>
      </a:spPr>
      <a:bodyPr vert="horz" wrap="square" lIns="36000" tIns="36000" rIns="36000" bIns="36000" numCol="1" rtlCol="0" anchor="t" anchorCtr="0" compatLnSpc="1">
        <a:prstTxWarp prst="textNoShape">
          <a:avLst/>
        </a:prstTxWarp>
      </a:bodyPr>
      <a:lstStyle>
        <a:defPPr marL="0" marR="0" indent="0" algn="l" defTabSz="685983" rtl="0" eaLnBrk="1" fontAlgn="auto" latinLnBrk="0" hangingPunct="1">
          <a:lnSpc>
            <a:spcPct val="100000"/>
          </a:lnSpc>
          <a:spcBef>
            <a:spcPts val="0"/>
          </a:spcBef>
          <a:spcAft>
            <a:spcPts val="0"/>
          </a:spcAft>
          <a:buClrTx/>
          <a:buSzTx/>
          <a:buFontTx/>
          <a:buNone/>
          <a:tabLst/>
          <a:defRPr kumimoji="0" sz="1400" b="0" i="0" u="none" strike="noStrike" kern="1200" cap="none" spc="0" normalizeH="0" baseline="0" noProof="0" dirty="0">
            <a:ln>
              <a:noFill/>
            </a:ln>
            <a:solidFill>
              <a:schemeClr val="tx1"/>
            </a:solidFill>
            <a:effectLst/>
            <a:uLnTx/>
            <a:uFillTx/>
            <a:ea typeface="IBM Plex Sans" charset="0"/>
            <a:cs typeface="IBM Plex Sans" charset="0"/>
          </a:defRPr>
        </a:defPPr>
      </a:lstStyle>
      <a:style>
        <a:lnRef idx="2">
          <a:schemeClr val="accent6"/>
        </a:lnRef>
        <a:fillRef idx="1">
          <a:schemeClr val="lt1"/>
        </a:fillRef>
        <a:effectRef idx="0">
          <a:schemeClr val="accent6"/>
        </a:effectRef>
        <a:fontRef idx="minor">
          <a:schemeClr val="dk1"/>
        </a:fontRef>
      </a:style>
    </a:spDef>
    <a:lnDef>
      <a:spPr bwMode="auto">
        <a:ln w="19050">
          <a:solidFill>
            <a:schemeClr val="bg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noFill/>
      </a:spPr>
      <a:bodyPr wrap="square" rtlCol="0">
        <a:spAutoFit/>
      </a:bodyPr>
      <a:lstStyle>
        <a:defPPr algn="l">
          <a:defRPr sz="1400" dirty="0" smtClean="0">
            <a:solidFill>
              <a:schemeClr val="bg1"/>
            </a:solidFill>
            <a:latin typeface="+mn-lt"/>
            <a:ea typeface="IBM Plex Sans" charset="0"/>
            <a:cs typeface="IBM Plex Sans" charset="0"/>
          </a:defRPr>
        </a:defPPr>
      </a:lstStyle>
    </a:txDef>
  </a:objectDefaults>
  <a:extraClrSchemeLst/>
  <a:custClrLst>
    <a:custClr name="Magenta 100">
      <a:srgbClr val="2A0A18"/>
    </a:custClr>
    <a:custClr name="Magenta 90">
      <a:srgbClr val="510224"/>
    </a:custClr>
    <a:custClr name="Magenta 80">
      <a:srgbClr val="740937"/>
    </a:custClr>
    <a:custClr name="Magenta 70">
      <a:srgbClr val="9F1853"/>
    </a:custClr>
    <a:custClr name="Magenta 60">
      <a:srgbClr val="D12771"/>
    </a:custClr>
    <a:custClr name="Magenta 50">
      <a:srgbClr val="EE5396"/>
    </a:custClr>
    <a:custClr name="Magenta 40">
      <a:srgbClr val="FF7EB6"/>
    </a:custClr>
    <a:custClr name="Magenta 30">
      <a:srgbClr val="FFAFD2"/>
    </a:custClr>
    <a:custClr name="Magenta 20">
      <a:srgbClr val="FFD6E8"/>
    </a:custClr>
    <a:custClr name="Magenta 10">
      <a:srgbClr val="FFF0F7"/>
    </a:custClr>
    <a:custClr name="Purple 100">
      <a:srgbClr val="1C0F30"/>
    </a:custClr>
    <a:custClr name="Purple 90">
      <a:srgbClr val="31135E"/>
    </a:custClr>
    <a:custClr name="Purple 80">
      <a:srgbClr val="491D8B"/>
    </a:custClr>
    <a:custClr name="Purple 70">
      <a:srgbClr val="6929C4"/>
    </a:custClr>
    <a:custClr name="Purple 60">
      <a:srgbClr val="8A3FFC"/>
    </a:custClr>
    <a:custClr name="Purple 50">
      <a:srgbClr val="A56EFF"/>
    </a:custClr>
    <a:custClr name="Purple 40">
      <a:srgbClr val="BE95FF"/>
    </a:custClr>
    <a:custClr name="Purple 30">
      <a:srgbClr val="D4BBFF"/>
    </a:custClr>
    <a:custClr name="Purple 20">
      <a:srgbClr val="E8DAFF"/>
    </a:custClr>
    <a:custClr name="Purple 10">
      <a:srgbClr val="F6F2FF"/>
    </a:custClr>
    <a:custClr name="Blue 100">
      <a:srgbClr val="001141"/>
    </a:custClr>
    <a:custClr name="Blue 90">
      <a:srgbClr val="001D6C"/>
    </a:custClr>
    <a:custClr name="Blue 80">
      <a:srgbClr val="002D9C"/>
    </a:custClr>
    <a:custClr name="Blue 70">
      <a:srgbClr val="0043CE"/>
    </a:custClr>
    <a:custClr name="Blue 60">
      <a:srgbClr val="0F62FE"/>
    </a:custClr>
    <a:custClr name="Blue 50">
      <a:srgbClr val="4589FF"/>
    </a:custClr>
    <a:custClr name="Blue 40">
      <a:srgbClr val="78A9FF"/>
    </a:custClr>
    <a:custClr name="Blue 30">
      <a:srgbClr val="A6C8FF"/>
    </a:custClr>
    <a:custClr name="Blue 20">
      <a:srgbClr val="D0E2FF"/>
    </a:custClr>
    <a:custClr name="Blue 10">
      <a:srgbClr val="EDF5FF"/>
    </a:custClr>
    <a:custClr name="Teal 100">
      <a:srgbClr val="081A1C"/>
    </a:custClr>
    <a:custClr name="Teal 90">
      <a:srgbClr val="022B30"/>
    </a:custClr>
    <a:custClr name="Teal 80">
      <a:srgbClr val="004548"/>
    </a:custClr>
    <a:custClr name="Teal 70">
      <a:srgbClr val="005D5D"/>
    </a:custClr>
    <a:custClr name="Teal 60">
      <a:srgbClr val="007D79"/>
    </a:custClr>
    <a:custClr name="Teal 50">
      <a:srgbClr val="009C98"/>
    </a:custClr>
    <a:custClr name="Teal 40">
      <a:srgbClr val="08BDBA"/>
    </a:custClr>
    <a:custClr name="Teal 30">
      <a:srgbClr val="3DDBD9"/>
    </a:custClr>
    <a:custClr name="Teal 20">
      <a:srgbClr val="9EF0F0"/>
    </a:custClr>
    <a:custClr name="Teal 10">
      <a:srgbClr val="D9FBFB"/>
    </a:custClr>
    <a:custClr name="Gray 100">
      <a:srgbClr val="161616"/>
    </a:custClr>
    <a:custClr name="Gray 90">
      <a:srgbClr val="262626"/>
    </a:custClr>
    <a:custClr name="Gray 80">
      <a:srgbClr val="393939"/>
    </a:custClr>
    <a:custClr name="Gray 70">
      <a:srgbClr val="525252"/>
    </a:custClr>
    <a:custClr name="Gray 60">
      <a:srgbClr val="6F6F6F"/>
    </a:custClr>
    <a:custClr name="Gray 50">
      <a:srgbClr val="8D8D8D"/>
    </a:custClr>
    <a:custClr name="Gray 40">
      <a:srgbClr val="A8A8A8"/>
    </a:custClr>
    <a:custClr name="Gray 30">
      <a:srgbClr val="C6C6C6"/>
    </a:custClr>
    <a:custClr name="Gray 20">
      <a:srgbClr val="E0E0E0"/>
    </a:custClr>
    <a:custClr name="Gray 10">
      <a:srgbClr val="F4F4F4"/>
    </a:custClr>
  </a:custClrLst>
  <a:extLst>
    <a:ext uri="{05A4C25C-085E-4340-85A3-A5531E510DB2}">
      <thm15:themeFamily xmlns:thm15="http://schemas.microsoft.com/office/thememl/2012/main" name="IBM_Presentation_Enablement_Template_Arial_2021-Mar-01" id="{1A565672-DFC6-C94C-A613-015F0235D994}" vid="{78DE6C47-EB7F-714F-9662-FFA04EBC10D7}"/>
    </a:ext>
  </a:extLst>
</a:theme>
</file>

<file path=ppt/theme/theme2.xml><?xml version="1.0" encoding="utf-8"?>
<a:theme xmlns:a="http://schemas.openxmlformats.org/drawingml/2006/main" name="IBM 2020 Master template (white background)">
  <a:themeElements>
    <a:clrScheme name="Custom 3">
      <a:dk1>
        <a:srgbClr val="FFFFFF"/>
      </a:dk1>
      <a:lt1>
        <a:srgbClr val="000000"/>
      </a:lt1>
      <a:dk2>
        <a:srgbClr val="525252"/>
      </a:dk2>
      <a:lt2>
        <a:srgbClr val="F4F4F4"/>
      </a:lt2>
      <a:accent1>
        <a:srgbClr val="0F62FE"/>
      </a:accent1>
      <a:accent2>
        <a:srgbClr val="002D9C"/>
      </a:accent2>
      <a:accent3>
        <a:srgbClr val="D12771"/>
      </a:accent3>
      <a:accent4>
        <a:srgbClr val="8A3FFC"/>
      </a:accent4>
      <a:accent5>
        <a:srgbClr val="007D79"/>
      </a:accent5>
      <a:accent6>
        <a:srgbClr val="697077"/>
      </a:accent6>
      <a:hlink>
        <a:srgbClr val="4589FF"/>
      </a:hlink>
      <a:folHlink>
        <a:srgbClr val="6F6F6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w="19050">
          <a:solidFill>
            <a:schemeClr val="accent2"/>
          </a:solidFill>
          <a:headEnd type="none" w="med" len="med"/>
          <a:tailEnd type="none" w="med" len="med"/>
        </a:ln>
        <a:effectLst/>
      </a:spPr>
      <a:bodyPr vert="horz" wrap="square" lIns="36000" tIns="36000" rIns="36000" bIns="36000" numCol="1" rtlCol="0"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sz="1400" b="0" i="0" u="none" strike="noStrike" cap="none" normalizeH="0" baseline="0" dirty="0">
            <a:ln>
              <a:noFill/>
            </a:ln>
            <a:solidFill>
              <a:schemeClr val="bg1"/>
            </a:solidFill>
            <a:effectLst/>
            <a:latin typeface="+mn-lt"/>
          </a:defRPr>
        </a:defPPr>
      </a:lstStyle>
      <a:style>
        <a:lnRef idx="2">
          <a:schemeClr val="accent6"/>
        </a:lnRef>
        <a:fillRef idx="1">
          <a:schemeClr val="lt1"/>
        </a:fillRef>
        <a:effectRef idx="0">
          <a:schemeClr val="accent6"/>
        </a:effectRef>
        <a:fontRef idx="minor">
          <a:schemeClr val="dk1"/>
        </a:fontRef>
      </a:style>
    </a:spDef>
    <a:lnDef>
      <a:spPr bwMode="auto">
        <a:ln w="19050">
          <a:solidFill>
            <a:schemeClr val="tx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noFill/>
      </a:spPr>
      <a:bodyPr wrap="square" rtlCol="0">
        <a:spAutoFit/>
      </a:bodyPr>
      <a:lstStyle>
        <a:defPPr algn="l">
          <a:defRPr sz="1400" dirty="0" smtClean="0">
            <a:solidFill>
              <a:schemeClr val="tx1"/>
            </a:solidFill>
            <a:latin typeface="+mn-lt"/>
            <a:ea typeface="IBM Plex Sans" charset="0"/>
            <a:cs typeface="IBM Plex Sans" charset="0"/>
          </a:defRPr>
        </a:defPPr>
      </a:lstStyle>
    </a:txDef>
  </a:objectDefaults>
  <a:extraClrSchemeLst/>
  <a:custClrLst>
    <a:custClr name="Magenta 100">
      <a:srgbClr val="2A0A18"/>
    </a:custClr>
    <a:custClr name="Magenta 90">
      <a:srgbClr val="510224"/>
    </a:custClr>
    <a:custClr name="Magenta 80">
      <a:srgbClr val="740937"/>
    </a:custClr>
    <a:custClr name="Magenta 70">
      <a:srgbClr val="9F1853"/>
    </a:custClr>
    <a:custClr name="Magenta 60">
      <a:srgbClr val="D12771"/>
    </a:custClr>
    <a:custClr name="Magenta 50">
      <a:srgbClr val="EE5396"/>
    </a:custClr>
    <a:custClr name="Magenta 40">
      <a:srgbClr val="FF7EB6"/>
    </a:custClr>
    <a:custClr name="Magenta 30">
      <a:srgbClr val="FFAFD2"/>
    </a:custClr>
    <a:custClr name="Magenta 20">
      <a:srgbClr val="FFD6E8"/>
    </a:custClr>
    <a:custClr name="Magenta 10">
      <a:srgbClr val="FFF0F7"/>
    </a:custClr>
    <a:custClr name="Purple 100">
      <a:srgbClr val="1C0F30"/>
    </a:custClr>
    <a:custClr name="Purple 90">
      <a:srgbClr val="31135E"/>
    </a:custClr>
    <a:custClr name="Purple 80">
      <a:srgbClr val="491D8B"/>
    </a:custClr>
    <a:custClr name="Purple 70">
      <a:srgbClr val="6929C4"/>
    </a:custClr>
    <a:custClr name="Purple 60">
      <a:srgbClr val="8A3FFC"/>
    </a:custClr>
    <a:custClr name="Purple 50">
      <a:srgbClr val="A56EFF"/>
    </a:custClr>
    <a:custClr name="Purple 40">
      <a:srgbClr val="BE95FF"/>
    </a:custClr>
    <a:custClr name="Purple 30">
      <a:srgbClr val="D4BBFF"/>
    </a:custClr>
    <a:custClr name="Purple 20">
      <a:srgbClr val="E8DAFF"/>
    </a:custClr>
    <a:custClr name="Purple 10">
      <a:srgbClr val="F6F2FF"/>
    </a:custClr>
    <a:custClr name="Blue 100">
      <a:srgbClr val="001141"/>
    </a:custClr>
    <a:custClr name="Blue 90">
      <a:srgbClr val="001D6C"/>
    </a:custClr>
    <a:custClr name="Blue 80">
      <a:srgbClr val="002D9C"/>
    </a:custClr>
    <a:custClr name="Blue 70">
      <a:srgbClr val="0043CE"/>
    </a:custClr>
    <a:custClr name="Blue 60">
      <a:srgbClr val="0F62FE"/>
    </a:custClr>
    <a:custClr name="Blue 50">
      <a:srgbClr val="4589FF"/>
    </a:custClr>
    <a:custClr name="Blue 40">
      <a:srgbClr val="78A9FF"/>
    </a:custClr>
    <a:custClr name="Blue 30">
      <a:srgbClr val="A6C8FF"/>
    </a:custClr>
    <a:custClr name="Blue 20">
      <a:srgbClr val="D0E2FF"/>
    </a:custClr>
    <a:custClr name="Blue 10">
      <a:srgbClr val="EDF5FF"/>
    </a:custClr>
    <a:custClr name="Teal 100">
      <a:srgbClr val="081A1C"/>
    </a:custClr>
    <a:custClr name="Teal 90">
      <a:srgbClr val="022B30"/>
    </a:custClr>
    <a:custClr name="Teal 80">
      <a:srgbClr val="004548"/>
    </a:custClr>
    <a:custClr name="Teal 70">
      <a:srgbClr val="005D5D"/>
    </a:custClr>
    <a:custClr name="Teal 60">
      <a:srgbClr val="007D79"/>
    </a:custClr>
    <a:custClr name="Teal 50">
      <a:srgbClr val="009C98"/>
    </a:custClr>
    <a:custClr name="Teal 40">
      <a:srgbClr val="08BDBA"/>
    </a:custClr>
    <a:custClr name="Teal 30">
      <a:srgbClr val="3DDBD9"/>
    </a:custClr>
    <a:custClr name="Teal 20">
      <a:srgbClr val="9EF0F0"/>
    </a:custClr>
    <a:custClr name="Teal 10">
      <a:srgbClr val="D9FBFB"/>
    </a:custClr>
    <a:custClr name="Gray 100">
      <a:srgbClr val="161616"/>
    </a:custClr>
    <a:custClr name="Gray 90">
      <a:srgbClr val="262626"/>
    </a:custClr>
    <a:custClr name="Gray 80">
      <a:srgbClr val="393939"/>
    </a:custClr>
    <a:custClr name="Gray 70">
      <a:srgbClr val="525252"/>
    </a:custClr>
    <a:custClr name="Gray 60">
      <a:srgbClr val="6F6F6F"/>
    </a:custClr>
    <a:custClr name="Gray 50">
      <a:srgbClr val="8D8D8D"/>
    </a:custClr>
    <a:custClr name="Gray 40">
      <a:srgbClr val="A8A8A8"/>
    </a:custClr>
    <a:custClr name="Gray 30">
      <a:srgbClr val="C6C6C6"/>
    </a:custClr>
    <a:custClr name="Gray 20">
      <a:srgbClr val="E0E0E0"/>
    </a:custClr>
    <a:custClr name="Gray 10">
      <a:srgbClr val="F4F4F4"/>
    </a:custClr>
  </a:custClrLst>
  <a:extLst>
    <a:ext uri="{05A4C25C-085E-4340-85A3-A5531E510DB2}">
      <thm15:themeFamily xmlns:thm15="http://schemas.microsoft.com/office/thememl/2012/main" name="IBM_Presentation_Enablement_Template_Arial_2021-Mar-01" id="{1A565672-DFC6-C94C-A613-015F0235D994}" vid="{5B0CDC82-2F34-0D46-BF8D-C4B83EE43B24}"/>
    </a:ext>
  </a:extLst>
</a:theme>
</file>

<file path=ppt/theme/theme3.xml><?xml version="1.0" encoding="utf-8"?>
<a:theme xmlns:a="http://schemas.openxmlformats.org/drawingml/2006/main" name="IBM BxD 2018 black background">
  <a:themeElements>
    <a:clrScheme name="Custom 3">
      <a:dk1>
        <a:srgbClr val="FFFFFF"/>
      </a:dk1>
      <a:lt1>
        <a:srgbClr val="000000"/>
      </a:lt1>
      <a:dk2>
        <a:srgbClr val="525252"/>
      </a:dk2>
      <a:lt2>
        <a:srgbClr val="F4F4F4"/>
      </a:lt2>
      <a:accent1>
        <a:srgbClr val="0F62FE"/>
      </a:accent1>
      <a:accent2>
        <a:srgbClr val="002D9C"/>
      </a:accent2>
      <a:accent3>
        <a:srgbClr val="D12771"/>
      </a:accent3>
      <a:accent4>
        <a:srgbClr val="8A3FFC"/>
      </a:accent4>
      <a:accent5>
        <a:srgbClr val="007D79"/>
      </a:accent5>
      <a:accent6>
        <a:srgbClr val="697077"/>
      </a:accent6>
      <a:hlink>
        <a:srgbClr val="4589FF"/>
      </a:hlink>
      <a:folHlink>
        <a:srgbClr val="6F6F6F"/>
      </a:folHlink>
    </a:clrScheme>
    <a:fontScheme name="IBM Plex">
      <a:majorFont>
        <a:latin typeface="IBM Plex Sans Bold"/>
        <a:ea typeface=""/>
        <a:cs typeface=""/>
      </a:majorFont>
      <a:minorFont>
        <a:latin typeface="IBM Plex Sans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9050">
          <a:solidFill>
            <a:schemeClr val="bg1"/>
          </a:solidFill>
          <a:headEnd type="none" w="med" len="med"/>
          <a:tailEnd type="none" w="med" len="med"/>
        </a:ln>
        <a:effectLst/>
      </a:spPr>
      <a:bodyPr vert="horz" wrap="square" lIns="36000" tIns="36000" rIns="36000" bIns="36000" numCol="1" rtlCol="0"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sz="2000" b="0" i="0" u="none" strike="noStrike" cap="none" normalizeH="0" baseline="0" dirty="0" smtClean="0">
            <a:ln>
              <a:noFill/>
            </a:ln>
            <a:solidFill>
              <a:srgbClr val="191919"/>
            </a:solidFill>
            <a:effectLst/>
            <a:latin typeface="IBM Plex Sans" pitchFamily="34" charset="0"/>
          </a:defRPr>
        </a:defPPr>
      </a:lstStyle>
      <a:style>
        <a:lnRef idx="2">
          <a:schemeClr val="accent6"/>
        </a:lnRef>
        <a:fillRef idx="1">
          <a:schemeClr val="lt1"/>
        </a:fillRef>
        <a:effectRef idx="0">
          <a:schemeClr val="accent6"/>
        </a:effectRef>
        <a:fontRef idx="minor">
          <a:schemeClr val="dk1"/>
        </a:fontRef>
      </a:style>
    </a:spDef>
    <a:lnDef>
      <a:spPr bwMode="auto">
        <a:ln w="19050">
          <a:solidFill>
            <a:schemeClr val="bg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noFill/>
      </a:spPr>
      <a:bodyPr wrap="square" rtlCol="0">
        <a:spAutoFit/>
      </a:bodyPr>
      <a:lstStyle>
        <a:defPPr>
          <a:defRPr sz="1400" dirty="0" smtClean="0">
            <a:solidFill>
              <a:schemeClr val="bg1"/>
            </a:solidFill>
            <a:latin typeface="IBM Plex Sans" charset="0"/>
            <a:ea typeface="IBM Plex Sans" charset="0"/>
            <a:cs typeface="IBM Plex Sans" charset="0"/>
          </a:defRPr>
        </a:defPPr>
      </a:lstStyle>
    </a:txDef>
  </a:objectDefaults>
  <a:extraClrSchemeLst/>
  <a:custClrLst>
    <a:custClr name="Magenta 100">
      <a:srgbClr val="2A0A18"/>
    </a:custClr>
    <a:custClr name="Magenta 90">
      <a:srgbClr val="510224"/>
    </a:custClr>
    <a:custClr name="Magenta 80">
      <a:srgbClr val="740937"/>
    </a:custClr>
    <a:custClr name="Magenta 70">
      <a:srgbClr val="9F1853"/>
    </a:custClr>
    <a:custClr name="Magenta 60">
      <a:srgbClr val="D12771"/>
    </a:custClr>
    <a:custClr name="Magenta 50">
      <a:srgbClr val="EE5396"/>
    </a:custClr>
    <a:custClr name="Magenta 40">
      <a:srgbClr val="FF7EB6"/>
    </a:custClr>
    <a:custClr name="Magenta 30">
      <a:srgbClr val="FFAFD2"/>
    </a:custClr>
    <a:custClr name="Magenta 20">
      <a:srgbClr val="FFD6E8"/>
    </a:custClr>
    <a:custClr name="Magenta 10">
      <a:srgbClr val="FFF0F7"/>
    </a:custClr>
    <a:custClr name="Purple 100">
      <a:srgbClr val="1C0F30"/>
    </a:custClr>
    <a:custClr name="Purple 90">
      <a:srgbClr val="31135E"/>
    </a:custClr>
    <a:custClr name="Purple 80">
      <a:srgbClr val="491D8B"/>
    </a:custClr>
    <a:custClr name="Purple 70">
      <a:srgbClr val="6929C4"/>
    </a:custClr>
    <a:custClr name="Purple 60">
      <a:srgbClr val="8A3FFC"/>
    </a:custClr>
    <a:custClr name="Purple 50">
      <a:srgbClr val="A56EFF"/>
    </a:custClr>
    <a:custClr name="Purple 40">
      <a:srgbClr val="BE95FF"/>
    </a:custClr>
    <a:custClr name="Purple 30">
      <a:srgbClr val="D4BBFF"/>
    </a:custClr>
    <a:custClr name="Purple 20">
      <a:srgbClr val="E8DAFF"/>
    </a:custClr>
    <a:custClr name="Purple 10">
      <a:srgbClr val="F6F2FF"/>
    </a:custClr>
    <a:custClr name="Blue 100">
      <a:srgbClr val="001141"/>
    </a:custClr>
    <a:custClr name="Blue 90">
      <a:srgbClr val="001D6C"/>
    </a:custClr>
    <a:custClr name="Blue 80">
      <a:srgbClr val="002D9C"/>
    </a:custClr>
    <a:custClr name="Blue 70">
      <a:srgbClr val="0043CE"/>
    </a:custClr>
    <a:custClr name="Blue 60">
      <a:srgbClr val="0F62FE"/>
    </a:custClr>
    <a:custClr name="Blue 50">
      <a:srgbClr val="4589FF"/>
    </a:custClr>
    <a:custClr name="Blue 40">
      <a:srgbClr val="78A9FF"/>
    </a:custClr>
    <a:custClr name="Blue 30">
      <a:srgbClr val="A6C8FF"/>
    </a:custClr>
    <a:custClr name="Blue 20">
      <a:srgbClr val="D0E2FF"/>
    </a:custClr>
    <a:custClr name="Blue 10">
      <a:srgbClr val="EDF5FF"/>
    </a:custClr>
    <a:custClr name="Teal 100">
      <a:srgbClr val="081A1C"/>
    </a:custClr>
    <a:custClr name="Teal 90">
      <a:srgbClr val="022B30"/>
    </a:custClr>
    <a:custClr name="Teal 80">
      <a:srgbClr val="004548"/>
    </a:custClr>
    <a:custClr name="Teal 70">
      <a:srgbClr val="005D5D"/>
    </a:custClr>
    <a:custClr name="Teal 60">
      <a:srgbClr val="007D79"/>
    </a:custClr>
    <a:custClr name="Teal 50">
      <a:srgbClr val="009C98"/>
    </a:custClr>
    <a:custClr name="Teal 40">
      <a:srgbClr val="08BDBA"/>
    </a:custClr>
    <a:custClr name="Teal 30">
      <a:srgbClr val="3DDBD9"/>
    </a:custClr>
    <a:custClr name="Teal 20">
      <a:srgbClr val="9EF0F0"/>
    </a:custClr>
    <a:custClr name="Teal 10">
      <a:srgbClr val="D9FBFB"/>
    </a:custClr>
    <a:custClr name="Gray 100">
      <a:srgbClr val="161616"/>
    </a:custClr>
    <a:custClr name="Gray 90">
      <a:srgbClr val="262626"/>
    </a:custClr>
    <a:custClr name="Gray 80">
      <a:srgbClr val="393939"/>
    </a:custClr>
    <a:custClr name="Gray 70">
      <a:srgbClr val="525252"/>
    </a:custClr>
    <a:custClr name="Gray 60">
      <a:srgbClr val="6F6F6F"/>
    </a:custClr>
    <a:custClr name="Gray 50">
      <a:srgbClr val="8D8D8D"/>
    </a:custClr>
    <a:custClr name="Gray 40">
      <a:srgbClr val="A8A8A8"/>
    </a:custClr>
    <a:custClr name="Gray 30">
      <a:srgbClr val="C6C6C6"/>
    </a:custClr>
    <a:custClr name="Gray 20">
      <a:srgbClr val="E0E0E0"/>
    </a:custClr>
    <a:custClr name="Gray 10">
      <a:srgbClr val="F4F4F4"/>
    </a:custClr>
  </a:custClrLst>
  <a:extLst>
    <a:ext uri="{05A4C25C-085E-4340-85A3-A5531E510DB2}">
      <thm15:themeFamily xmlns:thm15="http://schemas.microsoft.com/office/thememl/2012/main" name="IBM_Master_Presentation_1124_V01_Plex.pptx" id="{80B8559C-7CF0-5B40-975D-B007EC7BCB16}" vid="{15B3B518-7CF1-234E-B76B-F16347DE476D}"/>
    </a:ext>
  </a:extLst>
</a:theme>
</file>

<file path=ppt/theme/theme4.xml><?xml version="1.0" encoding="utf-8"?>
<a:theme xmlns:a="http://schemas.openxmlformats.org/drawingml/2006/main" name="IBM BxD 2018 black background">
  <a:themeElements>
    <a:clrScheme name="Custom 3">
      <a:dk1>
        <a:srgbClr val="FFFFFF"/>
      </a:dk1>
      <a:lt1>
        <a:srgbClr val="000000"/>
      </a:lt1>
      <a:dk2>
        <a:srgbClr val="525252"/>
      </a:dk2>
      <a:lt2>
        <a:srgbClr val="F4F4F4"/>
      </a:lt2>
      <a:accent1>
        <a:srgbClr val="0F62FE"/>
      </a:accent1>
      <a:accent2>
        <a:srgbClr val="002D9C"/>
      </a:accent2>
      <a:accent3>
        <a:srgbClr val="D12771"/>
      </a:accent3>
      <a:accent4>
        <a:srgbClr val="8A3FFC"/>
      </a:accent4>
      <a:accent5>
        <a:srgbClr val="007D79"/>
      </a:accent5>
      <a:accent6>
        <a:srgbClr val="697077"/>
      </a:accent6>
      <a:hlink>
        <a:srgbClr val="4589FF"/>
      </a:hlink>
      <a:folHlink>
        <a:srgbClr val="6F6F6F"/>
      </a:folHlink>
    </a:clrScheme>
    <a:fontScheme name="IBM Plex">
      <a:majorFont>
        <a:latin typeface="IBM Plex Sans Bold"/>
        <a:ea typeface=""/>
        <a:cs typeface=""/>
      </a:majorFont>
      <a:minorFont>
        <a:latin typeface="IBM Plex Sans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9050">
          <a:solidFill>
            <a:schemeClr val="bg1"/>
          </a:solidFill>
          <a:headEnd type="none" w="med" len="med"/>
          <a:tailEnd type="none" w="med" len="med"/>
        </a:ln>
        <a:effectLst/>
      </a:spPr>
      <a:bodyPr vert="horz" wrap="square" lIns="36000" tIns="36000" rIns="36000" bIns="36000" numCol="1" rtlCol="0"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sz="2000" b="0" i="0" u="none" strike="noStrike" cap="none" normalizeH="0" baseline="0" dirty="0" smtClean="0">
            <a:ln>
              <a:noFill/>
            </a:ln>
            <a:solidFill>
              <a:srgbClr val="191919"/>
            </a:solidFill>
            <a:effectLst/>
            <a:latin typeface="IBM Plex Sans" pitchFamily="34" charset="0"/>
          </a:defRPr>
        </a:defPPr>
      </a:lstStyle>
      <a:style>
        <a:lnRef idx="2">
          <a:schemeClr val="accent6"/>
        </a:lnRef>
        <a:fillRef idx="1">
          <a:schemeClr val="lt1"/>
        </a:fillRef>
        <a:effectRef idx="0">
          <a:schemeClr val="accent6"/>
        </a:effectRef>
        <a:fontRef idx="minor">
          <a:schemeClr val="dk1"/>
        </a:fontRef>
      </a:style>
    </a:spDef>
    <a:lnDef>
      <a:spPr bwMode="auto">
        <a:ln w="19050">
          <a:solidFill>
            <a:schemeClr val="bg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noFill/>
      </a:spPr>
      <a:bodyPr wrap="square" rtlCol="0">
        <a:spAutoFit/>
      </a:bodyPr>
      <a:lstStyle>
        <a:defPPr>
          <a:defRPr sz="1400" dirty="0" smtClean="0">
            <a:solidFill>
              <a:schemeClr val="bg1"/>
            </a:solidFill>
            <a:latin typeface="IBM Plex Sans" charset="0"/>
            <a:ea typeface="IBM Plex Sans" charset="0"/>
            <a:cs typeface="IBM Plex Sans" charset="0"/>
          </a:defRPr>
        </a:defPPr>
      </a:lstStyle>
    </a:txDef>
  </a:objectDefaults>
  <a:extraClrSchemeLst/>
  <a:custClrLst>
    <a:custClr name="Magenta 100">
      <a:srgbClr val="2A0A18"/>
    </a:custClr>
    <a:custClr name="Magenta 90">
      <a:srgbClr val="510224"/>
    </a:custClr>
    <a:custClr name="Magenta 80">
      <a:srgbClr val="740937"/>
    </a:custClr>
    <a:custClr name="Magenta 70">
      <a:srgbClr val="9F1853"/>
    </a:custClr>
    <a:custClr name="Magenta 60">
      <a:srgbClr val="D12771"/>
    </a:custClr>
    <a:custClr name="Magenta 50">
      <a:srgbClr val="EE5396"/>
    </a:custClr>
    <a:custClr name="Magenta 40">
      <a:srgbClr val="FF7EB6"/>
    </a:custClr>
    <a:custClr name="Magenta 30">
      <a:srgbClr val="FFAFD2"/>
    </a:custClr>
    <a:custClr name="Magenta 20">
      <a:srgbClr val="FFD6E8"/>
    </a:custClr>
    <a:custClr name="Magenta 10">
      <a:srgbClr val="FFF0F7"/>
    </a:custClr>
    <a:custClr name="Purple 100">
      <a:srgbClr val="1C0F30"/>
    </a:custClr>
    <a:custClr name="Purple 90">
      <a:srgbClr val="31135E"/>
    </a:custClr>
    <a:custClr name="Purple 80">
      <a:srgbClr val="491D8B"/>
    </a:custClr>
    <a:custClr name="Purple 70">
      <a:srgbClr val="6929C4"/>
    </a:custClr>
    <a:custClr name="Purple 60">
      <a:srgbClr val="8A3FFC"/>
    </a:custClr>
    <a:custClr name="Purple 50">
      <a:srgbClr val="A56EFF"/>
    </a:custClr>
    <a:custClr name="Purple 40">
      <a:srgbClr val="BE95FF"/>
    </a:custClr>
    <a:custClr name="Purple 30">
      <a:srgbClr val="D4BBFF"/>
    </a:custClr>
    <a:custClr name="Purple 20">
      <a:srgbClr val="E8DAFF"/>
    </a:custClr>
    <a:custClr name="Purple 10">
      <a:srgbClr val="F6F2FF"/>
    </a:custClr>
    <a:custClr name="Blue 100">
      <a:srgbClr val="001141"/>
    </a:custClr>
    <a:custClr name="Blue 90">
      <a:srgbClr val="001D6C"/>
    </a:custClr>
    <a:custClr name="Blue 80">
      <a:srgbClr val="002D9C"/>
    </a:custClr>
    <a:custClr name="Blue 70">
      <a:srgbClr val="0043CE"/>
    </a:custClr>
    <a:custClr name="Blue 60">
      <a:srgbClr val="0F62FE"/>
    </a:custClr>
    <a:custClr name="Blue 50">
      <a:srgbClr val="4589FF"/>
    </a:custClr>
    <a:custClr name="Blue 40">
      <a:srgbClr val="78A9FF"/>
    </a:custClr>
    <a:custClr name="Blue 30">
      <a:srgbClr val="A6C8FF"/>
    </a:custClr>
    <a:custClr name="Blue 20">
      <a:srgbClr val="D0E2FF"/>
    </a:custClr>
    <a:custClr name="Blue 10">
      <a:srgbClr val="EDF5FF"/>
    </a:custClr>
    <a:custClr name="Teal 100">
      <a:srgbClr val="081A1C"/>
    </a:custClr>
    <a:custClr name="Teal 90">
      <a:srgbClr val="022B30"/>
    </a:custClr>
    <a:custClr name="Teal 80">
      <a:srgbClr val="004548"/>
    </a:custClr>
    <a:custClr name="Teal 70">
      <a:srgbClr val="005D5D"/>
    </a:custClr>
    <a:custClr name="Teal 60">
      <a:srgbClr val="007D79"/>
    </a:custClr>
    <a:custClr name="Teal 50">
      <a:srgbClr val="009C98"/>
    </a:custClr>
    <a:custClr name="Teal 40">
      <a:srgbClr val="08BDBA"/>
    </a:custClr>
    <a:custClr name="Teal 30">
      <a:srgbClr val="3DDBD9"/>
    </a:custClr>
    <a:custClr name="Teal 20">
      <a:srgbClr val="9EF0F0"/>
    </a:custClr>
    <a:custClr name="Teal 10">
      <a:srgbClr val="D9FBFB"/>
    </a:custClr>
    <a:custClr name="Gray 100">
      <a:srgbClr val="161616"/>
    </a:custClr>
    <a:custClr name="Gray 90">
      <a:srgbClr val="262626"/>
    </a:custClr>
    <a:custClr name="Gray 80">
      <a:srgbClr val="393939"/>
    </a:custClr>
    <a:custClr name="Gray 70">
      <a:srgbClr val="525252"/>
    </a:custClr>
    <a:custClr name="Gray 60">
      <a:srgbClr val="6F6F6F"/>
    </a:custClr>
    <a:custClr name="Gray 50">
      <a:srgbClr val="8D8D8D"/>
    </a:custClr>
    <a:custClr name="Gray 40">
      <a:srgbClr val="A8A8A8"/>
    </a:custClr>
    <a:custClr name="Gray 30">
      <a:srgbClr val="C6C6C6"/>
    </a:custClr>
    <a:custClr name="Gray 20">
      <a:srgbClr val="E0E0E0"/>
    </a:custClr>
    <a:custClr name="Gray 10">
      <a:srgbClr val="F4F4F4"/>
    </a:custClr>
  </a:custClrLst>
  <a:extLst>
    <a:ext uri="{05A4C25C-085E-4340-85A3-A5531E510DB2}">
      <thm15:themeFamily xmlns:thm15="http://schemas.microsoft.com/office/thememl/2012/main" name="IBM_Master_Presentation_1124_V01_Plex.pptx" id="{80B8559C-7CF0-5B40-975D-B007EC7BCB16}" vid="{15B3B518-7CF1-234E-B76B-F16347DE476D}"/>
    </a:ext>
  </a:extLst>
</a:theme>
</file>

<file path=docProps/app.xml><?xml version="1.0" encoding="utf-8"?>
<Properties xmlns="http://schemas.openxmlformats.org/officeDocument/2006/extended-properties" xmlns:vt="http://schemas.openxmlformats.org/officeDocument/2006/docPropsVTypes">
  <Template>IBM 2020 Master template (black background)</Template>
  <TotalTime>7706</TotalTime>
  <Words>7194</Words>
  <Application>Microsoft Macintosh PowerPoint</Application>
  <PresentationFormat>On-screen Show (16:9)</PresentationFormat>
  <Paragraphs>607</Paragraphs>
  <Slides>24</Slides>
  <Notes>24</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24</vt:i4>
      </vt:variant>
    </vt:vector>
  </HeadingPairs>
  <TitlesOfParts>
    <vt:vector size="36" baseType="lpstr">
      <vt:lpstr>.AppleSystemUIFont</vt:lpstr>
      <vt:lpstr>Arial</vt:lpstr>
      <vt:lpstr>Arial Narrow</vt:lpstr>
      <vt:lpstr>ArialMT</vt:lpstr>
      <vt:lpstr>IBM Plex Sans</vt:lpstr>
      <vt:lpstr>IBM Plex Sans Light</vt:lpstr>
      <vt:lpstr>IBM Plex Sans Medium</vt:lpstr>
      <vt:lpstr>Symbol</vt:lpstr>
      <vt:lpstr>System Font Regular</vt:lpstr>
      <vt:lpstr>Wingdings</vt:lpstr>
      <vt:lpstr>IBM 2020 Master template (black background)</vt:lpstr>
      <vt:lpstr>IBM 2020 Master template (white background)</vt:lpstr>
      <vt:lpstr>IBM X-Force Exchange Threat Intelligence  Level 2 seller presentation —       Leslie Horacek Product Manager X-Force Platform horacek@be.Ibm.com  Jas Johal WW security portfolio sales enablement johal@us.Ibm.com       </vt:lpstr>
      <vt:lpstr>Agenda</vt:lpstr>
      <vt:lpstr>Lets first talk about findings from recent X-Force reports</vt:lpstr>
      <vt:lpstr>Threat actors shifting attack focus from finance and insurance to other industries</vt:lpstr>
      <vt:lpstr>Global cybersecurity addressable market</vt:lpstr>
      <vt:lpstr>Total worldwide security opportunity</vt:lpstr>
      <vt:lpstr>X-Force Threat Intelligence user personas</vt:lpstr>
      <vt:lpstr>IBM X-Force Exchange is a threat intelligence  sharing platform</vt:lpstr>
      <vt:lpstr>PowerPoint Presentation</vt:lpstr>
      <vt:lpstr>Our Data Sources</vt:lpstr>
      <vt:lpstr>How we work</vt:lpstr>
      <vt:lpstr>Operationalize Threat Intelligence</vt:lpstr>
      <vt:lpstr>Case Study </vt:lpstr>
      <vt:lpstr>Case Study </vt:lpstr>
      <vt:lpstr>Problem Iranian hackers infiltrated a global airline stealing sensitive client data. Client was in a continual state of incident with little endpoint visibility. IR was handled internally with little success. XF IR for help.  </vt:lpstr>
      <vt:lpstr>X-Force Threat Intelligence Product Content</vt:lpstr>
      <vt:lpstr>Boxes (4 tall)</vt:lpstr>
      <vt:lpstr>X-Force Threat Intelligence Product Services</vt:lpstr>
      <vt:lpstr>Advanced Threat Protection Feed by X-Force includes </vt:lpstr>
      <vt:lpstr>DNS Early Warning: Malicious domains blocked</vt:lpstr>
      <vt:lpstr>Need for speed in response and containment</vt:lpstr>
      <vt:lpstr>IBM Security QRadar XDR, an open, connected approach</vt:lpstr>
      <vt:lpstr>PowerPoint Presentation</vt:lpstr>
      <vt:lpstr>IBM sign-off</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Louise McNicoll</dc:creator>
  <cp:lastModifiedBy>Jaswant S Johal</cp:lastModifiedBy>
  <cp:revision>105</cp:revision>
  <cp:lastPrinted>2022-09-28T21:13:55Z</cp:lastPrinted>
  <dcterms:created xsi:type="dcterms:W3CDTF">2021-05-03T18:10:43Z</dcterms:created>
  <dcterms:modified xsi:type="dcterms:W3CDTF">2022-10-25T21:56:47Z</dcterms:modified>
</cp:coreProperties>
</file>