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14253224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5833" autoAdjust="0"/>
  </p:normalViewPr>
  <p:slideViewPr>
    <p:cSldViewPr snapToGrid="0" showGuides="1">
      <p:cViewPr varScale="1">
        <p:scale>
          <a:sx n="112" d="100"/>
          <a:sy n="112" d="100"/>
        </p:scale>
        <p:origin x="616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4E369C-A6D5-40D3-A2B0-C4874AE0AB51}" type="datetimeFigureOut">
              <a:rPr lang="en-IL" smtClean="0"/>
              <a:t>5/26/22</a:t>
            </a:fld>
            <a:endParaRPr lang="en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41F689-EF62-47E4-8057-DAB20E92AB4B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947842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41F689-EF62-47E4-8057-DAB20E92AB4B}" type="slidenum">
              <a:rPr lang="en-IL" smtClean="0"/>
              <a:t>1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068759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04800" y="6437376"/>
            <a:ext cx="8534400" cy="18288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DE" dirty="0">
                <a:solidFill>
                  <a:srgbClr val="FFFFFF"/>
                </a:solidFill>
              </a:rPr>
              <a:t>IBM Cloud / DOC ID / Month XX, 2017 / © 2017 IBM Corporation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2" y="271709"/>
            <a:ext cx="5486401" cy="5972459"/>
          </a:xfrm>
        </p:spPr>
        <p:txBody>
          <a:bodyPr/>
          <a:lstStyle>
            <a:lvl1pPr>
              <a:lnSpc>
                <a:spcPct val="90000"/>
              </a:lnSpc>
              <a:defRPr sz="3200" b="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91751" y="321735"/>
            <a:ext cx="695452" cy="28194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80999" y="6139911"/>
            <a:ext cx="2098804" cy="53195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56302" y="540365"/>
            <a:ext cx="5729895" cy="4916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200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, title, text (two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48640"/>
            <a:ext cx="8534400" cy="8534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solidFill>
                  <a:srgbClr val="FFFFFF"/>
                </a:solidFill>
              </a:rPr>
              <a:t>IBM Cloud / DOC ID / Month XX, 2017 / © 2017 IBM Corporation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400800" y="1457960"/>
            <a:ext cx="5486400" cy="4786208"/>
          </a:xfrm>
        </p:spPr>
        <p:txBody>
          <a:bodyPr/>
          <a:lstStyle>
            <a:lvl1pPr>
              <a:defRPr sz="2133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304800" y="268228"/>
            <a:ext cx="5486400" cy="400049"/>
          </a:xfrm>
        </p:spPr>
        <p:txBody>
          <a:bodyPr/>
          <a:lstStyle>
            <a:lvl1pPr>
              <a:defRPr sz="1467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04800" y="1457963"/>
            <a:ext cx="5486400" cy="4786207"/>
          </a:xfrm>
        </p:spPr>
        <p:txBody>
          <a:bodyPr/>
          <a:lstStyle>
            <a:lvl1pPr>
              <a:defRPr sz="2133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8711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 (two columns, different text siz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8224"/>
            <a:ext cx="5486400" cy="6695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solidFill>
                  <a:srgbClr val="FFFFFF"/>
                </a:solidFill>
              </a:rPr>
              <a:t>IBM Cloud / DOC ID / Month XX, 2017 / © 2017 IBM Corporation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304800" y="1327361"/>
            <a:ext cx="5486400" cy="4916809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400800" y="1488867"/>
            <a:ext cx="5486400" cy="4755303"/>
          </a:xfrm>
        </p:spPr>
        <p:txBody>
          <a:bodyPr/>
          <a:lstStyle>
            <a:lvl1pPr>
              <a:defRPr sz="1867"/>
            </a:lvl1pPr>
            <a:lvl2pPr>
              <a:defRPr sz="1867"/>
            </a:lvl2pPr>
            <a:lvl3pPr>
              <a:defRPr sz="1867"/>
            </a:lvl3pPr>
            <a:lvl4pPr>
              <a:defRPr sz="1867"/>
            </a:lvl4pPr>
            <a:lvl5pPr>
              <a:defRPr sz="1867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199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, title, text (four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48640"/>
            <a:ext cx="8534400" cy="8534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solidFill>
                  <a:srgbClr val="FFFFFF"/>
                </a:solidFill>
              </a:rPr>
              <a:t>IBM Cloud / DOC ID / Month XX, 2017 / © 2017 IBM Corporation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400800" y="1457962"/>
            <a:ext cx="2438400" cy="4786207"/>
          </a:xfrm>
        </p:spPr>
        <p:txBody>
          <a:bodyPr/>
          <a:lstStyle>
            <a:lvl1pPr>
              <a:defRPr sz="2133"/>
            </a:lvl1pPr>
            <a:lvl2pPr marL="0" indent="0">
              <a:spcBef>
                <a:spcPts val="1467"/>
              </a:spcBef>
              <a:buFontTx/>
              <a:buNone/>
              <a:defRPr sz="1467"/>
            </a:lvl2pPr>
            <a:lvl3pPr>
              <a:defRPr sz="1467"/>
            </a:lvl3pPr>
            <a:lvl4pPr>
              <a:defRPr sz="1467"/>
            </a:lvl4pPr>
            <a:lvl5pPr>
              <a:defRPr sz="1467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304800" y="268228"/>
            <a:ext cx="5486400" cy="400049"/>
          </a:xfrm>
        </p:spPr>
        <p:txBody>
          <a:bodyPr/>
          <a:lstStyle>
            <a:lvl1pPr>
              <a:defRPr sz="1467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04800" y="1457962"/>
            <a:ext cx="2438400" cy="4786207"/>
          </a:xfrm>
        </p:spPr>
        <p:txBody>
          <a:bodyPr/>
          <a:lstStyle>
            <a:lvl1pPr>
              <a:spcBef>
                <a:spcPts val="1467"/>
              </a:spcBef>
              <a:defRPr sz="2133"/>
            </a:lvl1pPr>
            <a:lvl2pPr marL="0" indent="0">
              <a:spcBef>
                <a:spcPts val="1467"/>
              </a:spcBef>
              <a:buFontTx/>
              <a:buNone/>
              <a:defRPr sz="1467"/>
            </a:lvl2pPr>
            <a:lvl3pPr>
              <a:defRPr sz="1467"/>
            </a:lvl3pPr>
            <a:lvl4pPr>
              <a:defRPr sz="1467"/>
            </a:lvl4pPr>
            <a:lvl5pPr>
              <a:defRPr sz="1467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352800" y="1457962"/>
            <a:ext cx="2438400" cy="4786207"/>
          </a:xfrm>
        </p:spPr>
        <p:txBody>
          <a:bodyPr/>
          <a:lstStyle>
            <a:lvl1pPr>
              <a:defRPr sz="2133"/>
            </a:lvl1pPr>
            <a:lvl2pPr marL="0" indent="0">
              <a:spcBef>
                <a:spcPts val="1467"/>
              </a:spcBef>
              <a:buFontTx/>
              <a:buNone/>
              <a:defRPr sz="1467"/>
            </a:lvl2pPr>
            <a:lvl3pPr>
              <a:defRPr sz="1467"/>
            </a:lvl3pPr>
            <a:lvl4pPr>
              <a:defRPr sz="1467"/>
            </a:lvl4pPr>
            <a:lvl5pPr>
              <a:defRPr sz="1467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448800" y="1457962"/>
            <a:ext cx="2438400" cy="4786207"/>
          </a:xfrm>
        </p:spPr>
        <p:txBody>
          <a:bodyPr/>
          <a:lstStyle>
            <a:lvl1pPr>
              <a:defRPr sz="2133"/>
            </a:lvl1pPr>
            <a:lvl2pPr marL="0" indent="0">
              <a:spcBef>
                <a:spcPts val="1467"/>
              </a:spcBef>
              <a:buFontTx/>
              <a:buNone/>
              <a:defRPr sz="1467"/>
            </a:lvl2pPr>
            <a:lvl3pPr>
              <a:defRPr sz="1467"/>
            </a:lvl3pPr>
            <a:lvl4pPr>
              <a:defRPr sz="1467"/>
            </a:lvl4pPr>
            <a:lvl5pPr>
              <a:defRPr sz="1467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370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, title, text, half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096000" cy="6858000"/>
          </a:xfrm>
        </p:spPr>
        <p:txBody>
          <a:bodyPr/>
          <a:lstStyle/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48640"/>
            <a:ext cx="5486400" cy="8534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solidFill>
                  <a:srgbClr val="FFFFFF"/>
                </a:solidFill>
              </a:rPr>
              <a:t>IBM Cloud / DOC ID / Month XX, 2017 / © 2017 IBM Corporation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304800" y="268228"/>
            <a:ext cx="5486400" cy="400049"/>
          </a:xfrm>
        </p:spPr>
        <p:txBody>
          <a:bodyPr/>
          <a:lstStyle>
            <a:lvl1pPr>
              <a:defRPr sz="1467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04800" y="1463043"/>
            <a:ext cx="5486400" cy="4781127"/>
          </a:xfrm>
        </p:spPr>
        <p:txBody>
          <a:bodyPr/>
          <a:lstStyle>
            <a:lvl1pPr>
              <a:defRPr sz="2133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276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, title, text (two columns), half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6096000" y="0"/>
            <a:ext cx="6096000" cy="6858000"/>
          </a:xfrm>
        </p:spPr>
        <p:txBody>
          <a:bodyPr/>
          <a:lstStyle/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8224"/>
            <a:ext cx="5486400" cy="85344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solidFill>
                  <a:srgbClr val="FFFFFF"/>
                </a:solidFill>
              </a:rPr>
              <a:t>IBM Cloud / DOC ID / Month XX, 2017 / © 2017 IBM Corporation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04800" y="1463042"/>
            <a:ext cx="2438400" cy="4781127"/>
          </a:xfrm>
        </p:spPr>
        <p:txBody>
          <a:bodyPr/>
          <a:lstStyle>
            <a:lvl1pPr>
              <a:spcBef>
                <a:spcPts val="1467"/>
              </a:spcBef>
              <a:defRPr sz="2133"/>
            </a:lvl1pPr>
            <a:lvl2pPr marL="0" indent="0">
              <a:spcBef>
                <a:spcPts val="1467"/>
              </a:spcBef>
              <a:buFontTx/>
              <a:buNone/>
              <a:defRPr sz="1467"/>
            </a:lvl2pPr>
            <a:lvl3pPr>
              <a:defRPr sz="1467"/>
            </a:lvl3pPr>
            <a:lvl4pPr>
              <a:defRPr sz="1467"/>
            </a:lvl4pPr>
            <a:lvl5pPr>
              <a:defRPr sz="1467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352800" y="1463042"/>
            <a:ext cx="2438400" cy="4781127"/>
          </a:xfrm>
        </p:spPr>
        <p:txBody>
          <a:bodyPr/>
          <a:lstStyle>
            <a:lvl1pPr>
              <a:defRPr sz="2133"/>
            </a:lvl1pPr>
            <a:lvl2pPr marL="0" indent="0">
              <a:spcBef>
                <a:spcPts val="1467"/>
              </a:spcBef>
              <a:buFontTx/>
              <a:buNone/>
              <a:defRPr sz="1467"/>
            </a:lvl2pPr>
            <a:lvl3pPr>
              <a:defRPr sz="1467"/>
            </a:lvl3pPr>
            <a:lvl4pPr>
              <a:defRPr sz="1467"/>
            </a:lvl4pPr>
            <a:lvl5pPr>
              <a:defRPr sz="1467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7645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, title, text (two narrow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377696"/>
            <a:ext cx="5486400" cy="475488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solidFill>
                  <a:srgbClr val="FFFFFF"/>
                </a:solidFill>
              </a:rPr>
              <a:t>IBM Cloud / DOC ID / Month XX, 2017 / © 2017 IBM Corporation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400800" y="1463044"/>
            <a:ext cx="2438400" cy="4668593"/>
          </a:xfrm>
        </p:spPr>
        <p:txBody>
          <a:bodyPr/>
          <a:lstStyle>
            <a:lvl1pPr>
              <a:defRPr sz="2133"/>
            </a:lvl1pPr>
            <a:lvl2pPr marL="0" indent="0">
              <a:spcBef>
                <a:spcPts val="1467"/>
              </a:spcBef>
              <a:buFontTx/>
              <a:buNone/>
              <a:defRPr sz="1467"/>
            </a:lvl2pPr>
            <a:lvl3pPr>
              <a:defRPr sz="1467"/>
            </a:lvl3pPr>
            <a:lvl4pPr>
              <a:defRPr sz="1467"/>
            </a:lvl4pPr>
            <a:lvl5pPr>
              <a:defRPr sz="146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304800" y="268228"/>
            <a:ext cx="5486400" cy="400049"/>
          </a:xfrm>
        </p:spPr>
        <p:txBody>
          <a:bodyPr/>
          <a:lstStyle>
            <a:lvl1pPr>
              <a:defRPr sz="1467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448800" y="1463044"/>
            <a:ext cx="2438400" cy="4668593"/>
          </a:xfrm>
        </p:spPr>
        <p:txBody>
          <a:bodyPr/>
          <a:lstStyle>
            <a:lvl1pPr>
              <a:defRPr sz="2133"/>
            </a:lvl1pPr>
            <a:lvl2pPr marL="0" indent="0">
              <a:spcBef>
                <a:spcPts val="1467"/>
              </a:spcBef>
              <a:buFontTx/>
              <a:buNone/>
              <a:defRPr sz="1467"/>
            </a:lvl2pPr>
            <a:lvl3pPr>
              <a:defRPr sz="1467"/>
            </a:lvl3pPr>
            <a:lvl4pPr>
              <a:defRPr sz="1467"/>
            </a:lvl4pPr>
            <a:lvl5pPr>
              <a:defRPr sz="1467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5700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, title, text (dark backgroun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1"/>
          </a:solidFill>
        </p:spPr>
        <p:txBody>
          <a:bodyPr wrap="square" lIns="0" tIns="0" rIns="0" bIns="0" rtlCol="0" anchor="ctr">
            <a:noAutofit/>
          </a:bodyPr>
          <a:lstStyle/>
          <a:p>
            <a:pPr algn="ctr" defTabSz="914332"/>
            <a:endParaRPr lang="en-US" sz="16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377696"/>
            <a:ext cx="5486400" cy="475488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solidFill>
                  <a:srgbClr val="FFFFFF"/>
                </a:solidFill>
              </a:rPr>
              <a:t>IBM Cloud / DOC ID / Month XX, 2017 / © 2017 IBM Corporation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400800" y="1499619"/>
            <a:ext cx="5486400" cy="4668593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 marL="0" indent="0">
              <a:spcBef>
                <a:spcPts val="1467"/>
              </a:spcBef>
              <a:buFontTx/>
              <a:buNone/>
              <a:defRPr sz="1467">
                <a:solidFill>
                  <a:schemeClr val="bg2"/>
                </a:solidFill>
              </a:defRPr>
            </a:lvl2pPr>
            <a:lvl3pPr>
              <a:defRPr sz="1467">
                <a:solidFill>
                  <a:schemeClr val="bg2"/>
                </a:solidFill>
              </a:defRPr>
            </a:lvl3pPr>
            <a:lvl4pPr>
              <a:defRPr sz="1467">
                <a:solidFill>
                  <a:schemeClr val="bg2"/>
                </a:solidFill>
              </a:defRPr>
            </a:lvl4pPr>
            <a:lvl5pPr>
              <a:defRPr sz="1467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304800" y="268228"/>
            <a:ext cx="5486400" cy="400049"/>
          </a:xfrm>
        </p:spPr>
        <p:txBody>
          <a:bodyPr/>
          <a:lstStyle>
            <a:lvl1pPr>
              <a:defRPr sz="1467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5529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096000" cy="6858000"/>
          </a:xfrm>
        </p:spPr>
        <p:txBody>
          <a:bodyPr/>
          <a:lstStyle/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8227"/>
            <a:ext cx="5486400" cy="58705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solidFill>
                  <a:srgbClr val="FFFFFF"/>
                </a:solidFill>
              </a:rPr>
              <a:t>IBM Cloud / DOC ID / Month XX, 2017 / © 2017 IBM Corporation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1274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half-blank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8227"/>
            <a:ext cx="5486400" cy="58705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solidFill>
                  <a:srgbClr val="FFFFFF"/>
                </a:solidFill>
              </a:rPr>
              <a:t>IBM Cloud / DOC ID / Month XX, 2017 / © 2017 IBM Corporation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7146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8224"/>
            <a:ext cx="5486400" cy="508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solidFill>
                  <a:srgbClr val="FFFFFF"/>
                </a:solidFill>
              </a:rPr>
              <a:t>IBM Cloud / DOC ID / Month XX, 2017 / © 2017 IBM Corporation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466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DE" dirty="0">
                <a:solidFill>
                  <a:srgbClr val="FFFFFF"/>
                </a:solidFill>
              </a:rPr>
              <a:t>IBM Cloud / DOC ID / Month XX, 2017 / © 2017 IBM Corporation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0BE6F14-FF48-0F4F-A8AA-2E3F25371E4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4800" y="268224"/>
            <a:ext cx="5486400" cy="5991669"/>
          </a:xfrm>
        </p:spPr>
        <p:txBody>
          <a:bodyPr/>
          <a:lstStyle>
            <a:lvl1pPr>
              <a:lnSpc>
                <a:spcPct val="90000"/>
              </a:lnSpc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538515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sight, text,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sz="quarter" idx="17"/>
          </p:nvPr>
        </p:nvSpPr>
        <p:spPr>
          <a:xfrm>
            <a:off x="6096001" y="3429000"/>
            <a:ext cx="6096000" cy="3429000"/>
          </a:xfrm>
          <a:solidFill>
            <a:schemeClr val="accent2"/>
          </a:solidFill>
        </p:spPr>
        <p:txBody>
          <a:bodyPr lIns="228600" tIns="192024" rIns="228600" bIns="228600"/>
          <a:lstStyle>
            <a:lvl1pPr>
              <a:defRPr sz="1867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solidFill>
                  <a:srgbClr val="FFFFFF"/>
                </a:solidFill>
              </a:rPr>
              <a:t>IBM Cloud / DOC ID / Month XX, 2017 / © 2017 IBM Corporation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304800" y="243843"/>
            <a:ext cx="5486400" cy="400049"/>
          </a:xfrm>
        </p:spPr>
        <p:txBody>
          <a:bodyPr/>
          <a:lstStyle>
            <a:lvl1pPr>
              <a:defRPr sz="2133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04800" y="1463044"/>
            <a:ext cx="5486400" cy="4651641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867"/>
            </a:lvl3pPr>
            <a:lvl4pPr>
              <a:defRPr sz="1867"/>
            </a:lvl4pPr>
            <a:lvl5pPr>
              <a:defRPr sz="186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5"/>
          </p:nvPr>
        </p:nvSpPr>
        <p:spPr>
          <a:xfrm>
            <a:off x="9144000" y="0"/>
            <a:ext cx="3048000" cy="3429000"/>
          </a:xfrm>
          <a:solidFill>
            <a:schemeClr val="bg1"/>
          </a:solidFill>
        </p:spPr>
        <p:txBody>
          <a:bodyPr lIns="228600" tIns="192024" rIns="228600" bIns="228600"/>
          <a:lstStyle>
            <a:lvl1pPr>
              <a:defRPr sz="1867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6"/>
          </p:nvPr>
        </p:nvSpPr>
        <p:spPr>
          <a:xfrm>
            <a:off x="6096000" y="0"/>
            <a:ext cx="3048000" cy="3429000"/>
          </a:xfrm>
          <a:solidFill>
            <a:schemeClr val="accent3"/>
          </a:solidFill>
        </p:spPr>
        <p:txBody>
          <a:bodyPr lIns="228600" tIns="192024" rIns="228600" bIns="228600"/>
          <a:lstStyle>
            <a:lvl1pPr>
              <a:defRPr sz="1867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56505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xes (3 med, 2 sma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sz="quarter" idx="17"/>
          </p:nvPr>
        </p:nvSpPr>
        <p:spPr>
          <a:xfrm>
            <a:off x="6096001" y="3429000"/>
            <a:ext cx="6096000" cy="3429000"/>
          </a:xfrm>
          <a:solidFill>
            <a:schemeClr val="accent3"/>
          </a:solidFill>
        </p:spPr>
        <p:txBody>
          <a:bodyPr lIns="228600" tIns="192024" rIns="228600" bIns="228600"/>
          <a:lstStyle>
            <a:lvl1pPr>
              <a:defRPr sz="1867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8"/>
          </p:nvPr>
        </p:nvSpPr>
        <p:spPr>
          <a:xfrm>
            <a:off x="0" y="3429000"/>
            <a:ext cx="6096000" cy="3429000"/>
          </a:xfrm>
          <a:solidFill>
            <a:schemeClr val="tx1"/>
          </a:solidFill>
        </p:spPr>
        <p:txBody>
          <a:bodyPr lIns="228600" tIns="192024" rIns="228600" bIns="228600"/>
          <a:lstStyle>
            <a:lvl1pPr>
              <a:defRPr sz="1867"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solidFill>
                  <a:srgbClr val="FFFFFF"/>
                </a:solidFill>
              </a:rPr>
              <a:t>IBM Cloud / DOC ID / Month XX, 2017 / © 2017 IBM Corporation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5"/>
          </p:nvPr>
        </p:nvSpPr>
        <p:spPr>
          <a:xfrm>
            <a:off x="9144000" y="0"/>
            <a:ext cx="3048000" cy="3429000"/>
          </a:xfrm>
          <a:solidFill>
            <a:schemeClr val="tx1"/>
          </a:solidFill>
        </p:spPr>
        <p:txBody>
          <a:bodyPr lIns="228600" tIns="192024" rIns="228600" bIns="228600"/>
          <a:lstStyle>
            <a:lvl1pPr>
              <a:defRPr sz="1867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6"/>
          </p:nvPr>
        </p:nvSpPr>
        <p:spPr>
          <a:xfrm>
            <a:off x="6096000" y="0"/>
            <a:ext cx="3048000" cy="3429000"/>
          </a:xfrm>
          <a:solidFill>
            <a:schemeClr val="tx2">
              <a:lumMod val="50000"/>
            </a:schemeClr>
          </a:solidFill>
        </p:spPr>
        <p:txBody>
          <a:bodyPr lIns="228600" tIns="192024" rIns="228600" bIns="228600"/>
          <a:lstStyle>
            <a:lvl1pPr>
              <a:defRPr sz="1867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" y="-1"/>
            <a:ext cx="6095999" cy="3429001"/>
          </a:xfrm>
          <a:solidFill>
            <a:schemeClr val="accent2"/>
          </a:solidFill>
        </p:spPr>
        <p:txBody>
          <a:bodyPr lIns="228600" tIns="201168" rIns="228600" bIns="22860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4571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xes (1 large, 4 sma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5"/>
          </p:nvPr>
        </p:nvSpPr>
        <p:spPr>
          <a:xfrm>
            <a:off x="9143997" y="3429000"/>
            <a:ext cx="3048000" cy="3429000"/>
          </a:xfrm>
          <a:solidFill>
            <a:schemeClr val="accent1"/>
          </a:solidFill>
        </p:spPr>
        <p:txBody>
          <a:bodyPr lIns="228600" tIns="192024" rIns="228600" bIns="228600"/>
          <a:lstStyle>
            <a:lvl1pPr>
              <a:defRPr sz="1867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6"/>
          </p:nvPr>
        </p:nvSpPr>
        <p:spPr>
          <a:xfrm>
            <a:off x="3048000" y="3429000"/>
            <a:ext cx="3048000" cy="3429000"/>
          </a:xfrm>
          <a:solidFill>
            <a:schemeClr val="accent3"/>
          </a:solidFill>
        </p:spPr>
        <p:txBody>
          <a:bodyPr lIns="228600" tIns="192024" rIns="228600" bIns="228600"/>
          <a:lstStyle>
            <a:lvl1pPr>
              <a:defRPr sz="1867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7"/>
          </p:nvPr>
        </p:nvSpPr>
        <p:spPr>
          <a:xfrm>
            <a:off x="6096003" y="3429000"/>
            <a:ext cx="3047996" cy="3429000"/>
          </a:xfrm>
          <a:solidFill>
            <a:schemeClr val="accent2"/>
          </a:solidFill>
        </p:spPr>
        <p:txBody>
          <a:bodyPr lIns="228600" tIns="192024" rIns="228600" bIns="228600"/>
          <a:lstStyle>
            <a:lvl1pPr>
              <a:defRPr sz="1867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8"/>
          </p:nvPr>
        </p:nvSpPr>
        <p:spPr>
          <a:xfrm>
            <a:off x="0" y="3429000"/>
            <a:ext cx="3048000" cy="3429000"/>
          </a:xfrm>
          <a:solidFill>
            <a:schemeClr val="bg1"/>
          </a:solidFill>
        </p:spPr>
        <p:txBody>
          <a:bodyPr lIns="228600" tIns="192024" rIns="228600" bIns="228600"/>
          <a:lstStyle>
            <a:lvl1pPr>
              <a:defRPr sz="1867"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solidFill>
                  <a:srgbClr val="FFFFFF"/>
                </a:solidFill>
              </a:rPr>
              <a:t>IBM Cloud / DOC ID / Month XX, 2017 / © 2017 IBM Corporation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" y="-1"/>
            <a:ext cx="12191999" cy="3429001"/>
          </a:xfrm>
          <a:solidFill>
            <a:schemeClr val="tx1"/>
          </a:solidFill>
        </p:spPr>
        <p:txBody>
          <a:bodyPr lIns="228600" tIns="155448" rIns="228600" bIns="228600"/>
          <a:lstStyle>
            <a:lvl1pPr>
              <a:defRPr sz="64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6297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(black box) over image(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solidFill>
                  <a:srgbClr val="FFFFFF"/>
                </a:solidFill>
              </a:rPr>
              <a:t>IBM Cloud / DOC ID / Month XX, 2017 / © 2017 IBM Corporation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" y="-1"/>
            <a:ext cx="12191999" cy="1720852"/>
          </a:xfrm>
          <a:solidFill>
            <a:schemeClr val="tx1"/>
          </a:solidFill>
        </p:spPr>
        <p:txBody>
          <a:bodyPr lIns="228600" tIns="201168" rIns="228600" bIns="228600"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4794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(black box) over image(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9"/>
          </p:nvPr>
        </p:nvSpPr>
        <p:spPr>
          <a:xfrm>
            <a:off x="0" y="3810000"/>
            <a:ext cx="3048000" cy="3048000"/>
          </a:xfrm>
          <a:solidFill>
            <a:schemeClr val="tx1"/>
          </a:solidFill>
        </p:spPr>
        <p:txBody>
          <a:bodyPr lIns="228600" tIns="155448" rIns="228600" bIns="228600"/>
          <a:lstStyle>
            <a:lvl1pPr>
              <a:defRPr>
                <a:solidFill>
                  <a:schemeClr val="bg2"/>
                </a:solidFill>
              </a:defRPr>
            </a:lvl1pPr>
            <a:lvl2pPr>
              <a:defRPr sz="1333">
                <a:solidFill>
                  <a:schemeClr val="bg2"/>
                </a:solidFill>
              </a:defRPr>
            </a:lvl2pPr>
            <a:lvl3pPr>
              <a:defRPr sz="1333">
                <a:solidFill>
                  <a:schemeClr val="bg2"/>
                </a:solidFill>
              </a:defRPr>
            </a:lvl3pPr>
            <a:lvl4pPr>
              <a:defRPr sz="1333">
                <a:solidFill>
                  <a:schemeClr val="bg2"/>
                </a:solidFill>
              </a:defRPr>
            </a:lvl4pPr>
            <a:lvl5pPr>
              <a:defRPr sz="1333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solidFill>
                  <a:srgbClr val="FFFFFF"/>
                </a:solidFill>
              </a:rPr>
              <a:t>IBM Cloud / DOC ID / Month XX, 2017 / © 2017 IBM Corporation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9587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xes (4 ta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9"/>
          </p:nvPr>
        </p:nvSpPr>
        <p:spPr>
          <a:xfrm>
            <a:off x="0" y="-1"/>
            <a:ext cx="3048000" cy="6858000"/>
          </a:xfrm>
          <a:solidFill>
            <a:schemeClr val="tx1"/>
          </a:solidFill>
        </p:spPr>
        <p:txBody>
          <a:bodyPr lIns="228600" tIns="182880" rIns="228600" bIns="228600"/>
          <a:lstStyle>
            <a:lvl1pPr>
              <a:defRPr sz="2133">
                <a:solidFill>
                  <a:schemeClr val="bg2"/>
                </a:solidFill>
              </a:defRPr>
            </a:lvl1pPr>
            <a:lvl2pPr>
              <a:defRPr sz="1467">
                <a:solidFill>
                  <a:schemeClr val="bg2"/>
                </a:solidFill>
              </a:defRPr>
            </a:lvl2pPr>
            <a:lvl3pPr>
              <a:defRPr sz="1467">
                <a:solidFill>
                  <a:schemeClr val="bg2"/>
                </a:solidFill>
              </a:defRPr>
            </a:lvl3pPr>
            <a:lvl4pPr>
              <a:defRPr sz="1467">
                <a:solidFill>
                  <a:schemeClr val="bg2"/>
                </a:solidFill>
              </a:defRPr>
            </a:lvl4pPr>
            <a:lvl5pPr>
              <a:defRPr sz="1467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0"/>
          </p:nvPr>
        </p:nvSpPr>
        <p:spPr>
          <a:xfrm>
            <a:off x="3048000" y="0"/>
            <a:ext cx="3048000" cy="6858000"/>
          </a:xfrm>
          <a:solidFill>
            <a:schemeClr val="accent2"/>
          </a:solidFill>
        </p:spPr>
        <p:txBody>
          <a:bodyPr lIns="228600" tIns="192024" rIns="228600" bIns="228600"/>
          <a:lstStyle>
            <a:lvl1pPr>
              <a:defRPr sz="1867">
                <a:solidFill>
                  <a:schemeClr val="bg2"/>
                </a:solidFill>
              </a:defRPr>
            </a:lvl1pPr>
            <a:lvl2pPr>
              <a:defRPr sz="1467">
                <a:solidFill>
                  <a:schemeClr val="bg2"/>
                </a:solidFill>
              </a:defRPr>
            </a:lvl2pPr>
            <a:lvl3pPr>
              <a:defRPr sz="1467">
                <a:solidFill>
                  <a:schemeClr val="bg2"/>
                </a:solidFill>
              </a:defRPr>
            </a:lvl3pPr>
            <a:lvl4pPr>
              <a:defRPr sz="1467">
                <a:solidFill>
                  <a:schemeClr val="bg2"/>
                </a:solidFill>
              </a:defRPr>
            </a:lvl4pPr>
            <a:lvl5pPr>
              <a:defRPr sz="1467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21"/>
          </p:nvPr>
        </p:nvSpPr>
        <p:spPr>
          <a:xfrm>
            <a:off x="6096000" y="0"/>
            <a:ext cx="3048000" cy="6858000"/>
          </a:xfrm>
          <a:solidFill>
            <a:schemeClr val="accent3"/>
          </a:solidFill>
        </p:spPr>
        <p:txBody>
          <a:bodyPr lIns="228600" tIns="192024" rIns="228600" bIns="228600"/>
          <a:lstStyle>
            <a:lvl1pPr>
              <a:defRPr sz="1867">
                <a:solidFill>
                  <a:schemeClr val="bg2"/>
                </a:solidFill>
              </a:defRPr>
            </a:lvl1pPr>
            <a:lvl2pPr>
              <a:defRPr sz="1467">
                <a:solidFill>
                  <a:schemeClr val="bg2"/>
                </a:solidFill>
              </a:defRPr>
            </a:lvl2pPr>
            <a:lvl3pPr>
              <a:defRPr sz="1467">
                <a:solidFill>
                  <a:schemeClr val="bg2"/>
                </a:solidFill>
              </a:defRPr>
            </a:lvl3pPr>
            <a:lvl4pPr>
              <a:defRPr sz="1467">
                <a:solidFill>
                  <a:schemeClr val="bg2"/>
                </a:solidFill>
              </a:defRPr>
            </a:lvl4pPr>
            <a:lvl5pPr>
              <a:defRPr sz="1467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22"/>
          </p:nvPr>
        </p:nvSpPr>
        <p:spPr>
          <a:xfrm>
            <a:off x="9144000" y="0"/>
            <a:ext cx="3048000" cy="6858000"/>
          </a:xfrm>
          <a:solidFill>
            <a:schemeClr val="tx2">
              <a:lumMod val="75000"/>
            </a:schemeClr>
          </a:solidFill>
        </p:spPr>
        <p:txBody>
          <a:bodyPr lIns="228600" tIns="192024" rIns="228600" bIns="228600"/>
          <a:lstStyle>
            <a:lvl1pPr>
              <a:defRPr sz="1867">
                <a:solidFill>
                  <a:schemeClr val="bg2"/>
                </a:solidFill>
              </a:defRPr>
            </a:lvl1pPr>
            <a:lvl2pPr>
              <a:defRPr sz="1467">
                <a:solidFill>
                  <a:schemeClr val="bg2"/>
                </a:solidFill>
              </a:defRPr>
            </a:lvl2pPr>
            <a:lvl3pPr>
              <a:defRPr sz="1467">
                <a:solidFill>
                  <a:schemeClr val="bg2"/>
                </a:solidFill>
              </a:defRPr>
            </a:lvl3pPr>
            <a:lvl4pPr>
              <a:defRPr sz="1467">
                <a:solidFill>
                  <a:schemeClr val="bg2"/>
                </a:solidFill>
              </a:defRPr>
            </a:lvl4pPr>
            <a:lvl5pPr>
              <a:defRPr sz="1467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solidFill>
                  <a:srgbClr val="FFFFFF"/>
                </a:solidFill>
              </a:rPr>
              <a:t>IBM Cloud / DOC ID / Month XX, 2017 / © 2017 IBM Corporation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2699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8224"/>
            <a:ext cx="5486400" cy="119336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solidFill>
                  <a:srgbClr val="FFFFFF"/>
                </a:solidFill>
              </a:rPr>
              <a:t>IBM Cloud / DOC ID / Month XX, 2017 / © 2017 IBM Corporation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304800" y="1463044"/>
            <a:ext cx="2438400" cy="4668593"/>
          </a:xfrm>
        </p:spPr>
        <p:txBody>
          <a:bodyPr/>
          <a:lstStyle>
            <a:lvl1pPr>
              <a:defRPr sz="2133"/>
            </a:lvl1pPr>
            <a:lvl2pPr marL="0" indent="0">
              <a:spcBef>
                <a:spcPts val="1467"/>
              </a:spcBef>
              <a:buFontTx/>
              <a:buNone/>
              <a:defRPr sz="1467"/>
            </a:lvl2pPr>
            <a:lvl3pPr>
              <a:defRPr sz="1467"/>
            </a:lvl3pPr>
            <a:lvl4pPr>
              <a:defRPr sz="1467"/>
            </a:lvl4pPr>
            <a:lvl5pPr>
              <a:defRPr sz="146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80304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 (1/4), content (3/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8224"/>
            <a:ext cx="5486400" cy="119336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solidFill>
                  <a:srgbClr val="FFFFFF"/>
                </a:solidFill>
              </a:rPr>
              <a:t>IBM Cloud / DOC ID / Month XX, 2017 / © 2017 IBM Corporation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304800" y="1488653"/>
            <a:ext cx="2438400" cy="4605867"/>
          </a:xfrm>
        </p:spPr>
        <p:txBody>
          <a:bodyPr/>
          <a:lstStyle>
            <a:lvl1pPr>
              <a:defRPr sz="1867"/>
            </a:lvl1pPr>
            <a:lvl2pPr>
              <a:defRPr sz="1467"/>
            </a:lvl2pPr>
            <a:lvl3pPr>
              <a:defRPr sz="1467"/>
            </a:lvl3pPr>
            <a:lvl4pPr>
              <a:defRPr sz="1467"/>
            </a:lvl4pPr>
            <a:lvl5pPr>
              <a:defRPr sz="1467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352800" y="889001"/>
            <a:ext cx="8534400" cy="50990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9914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 (1/4), blank (3/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8224"/>
            <a:ext cx="5486400" cy="119336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solidFill>
                  <a:srgbClr val="FFFFFF"/>
                </a:solidFill>
              </a:rPr>
              <a:t>IBM Cloud / DOC ID / Month XX, 2017 / © 2017 IBM Corporation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304800" y="1488653"/>
            <a:ext cx="2438400" cy="4605867"/>
          </a:xfrm>
        </p:spPr>
        <p:txBody>
          <a:bodyPr/>
          <a:lstStyle>
            <a:lvl1pPr>
              <a:defRPr sz="1867"/>
            </a:lvl1pPr>
            <a:lvl2pPr>
              <a:defRPr sz="1467"/>
            </a:lvl2pPr>
            <a:lvl3pPr>
              <a:defRPr sz="1467"/>
            </a:lvl3pPr>
            <a:lvl4pPr>
              <a:defRPr sz="1467"/>
            </a:lvl4pPr>
            <a:lvl5pPr>
              <a:defRPr sz="1467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8340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se study: title, text (2/4), content (2/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8224"/>
            <a:ext cx="5486400" cy="119336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solidFill>
                  <a:srgbClr val="FFFFFF"/>
                </a:solidFill>
              </a:rPr>
              <a:t>IBM Cloud / DOC ID / Month XX, 2017 / © 2017 IBM Corporation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304800" y="1463040"/>
            <a:ext cx="2438400" cy="4669536"/>
          </a:xfrm>
        </p:spPr>
        <p:txBody>
          <a:bodyPr/>
          <a:lstStyle>
            <a:lvl1pPr>
              <a:defRPr sz="2133"/>
            </a:lvl1pPr>
            <a:lvl2pPr>
              <a:defRPr sz="1467"/>
            </a:lvl2pPr>
            <a:lvl3pPr>
              <a:defRPr sz="1467"/>
            </a:lvl3pPr>
            <a:lvl4pPr>
              <a:defRPr sz="1467"/>
            </a:lvl4pPr>
            <a:lvl5pPr>
              <a:defRPr sz="146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3352800" y="1499616"/>
            <a:ext cx="2438400" cy="4608576"/>
          </a:xfrm>
        </p:spPr>
        <p:txBody>
          <a:bodyPr/>
          <a:lstStyle>
            <a:lvl1pPr>
              <a:defRPr sz="1867"/>
            </a:lvl1pPr>
            <a:lvl2pPr marL="0" indent="0">
              <a:buNone/>
              <a:defRPr sz="1333"/>
            </a:lvl2pPr>
            <a:lvl3pPr>
              <a:defRPr sz="1333"/>
            </a:lvl3pPr>
            <a:lvl4pPr>
              <a:defRPr sz="1333"/>
            </a:lvl4pPr>
            <a:lvl5pPr>
              <a:defRPr sz="1333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6096000" y="0"/>
            <a:ext cx="6096000" cy="6858000"/>
          </a:xfrm>
        </p:spPr>
        <p:txBody>
          <a:bodyPr/>
          <a:lstStyle/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178709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(with page conten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8224"/>
            <a:ext cx="5486400" cy="114096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solidFill>
                  <a:srgbClr val="FFFFFF"/>
                </a:solidFill>
              </a:rPr>
              <a:t>IBM Cloud / DOC ID / Month XX, 2017 / © 2017 IBM Corporation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304800" y="1498600"/>
            <a:ext cx="5486400" cy="4779264"/>
          </a:xfrm>
        </p:spPr>
        <p:txBody>
          <a:bodyPr/>
          <a:lstStyle>
            <a:lvl1pPr marL="0" indent="0">
              <a:spcBef>
                <a:spcPts val="0"/>
              </a:spcBef>
              <a:tabLst>
                <a:tab pos="5253171" algn="dec"/>
              </a:tabLst>
              <a:defRPr/>
            </a:lvl1pPr>
            <a:lvl2pPr marL="230701" indent="-230701">
              <a:spcBef>
                <a:spcPts val="0"/>
              </a:spcBef>
              <a:tabLst/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marL="0" marR="0" lvl="0" indent="0" algn="l" defTabSz="6095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5364079" algn="r"/>
              </a:tabLst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400800" y="1498600"/>
            <a:ext cx="5486400" cy="4779264"/>
          </a:xfrm>
        </p:spPr>
        <p:txBody>
          <a:bodyPr/>
          <a:lstStyle>
            <a:lvl1pPr marL="0" indent="0">
              <a:spcBef>
                <a:spcPts val="0"/>
              </a:spcBef>
              <a:tabLst>
                <a:tab pos="5253171" algn="dec"/>
              </a:tabLst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marL="0" marR="0" lvl="0" indent="0" algn="l" defTabSz="609555" rtl="0" eaLnBrk="1" fontAlgn="auto" latinLnBrk="0" hangingPunct="1">
              <a:lnSpc>
                <a:spcPct val="100000"/>
              </a:lnSpc>
              <a:spcBef>
                <a:spcPts val="1467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5364079" algn="r"/>
              </a:tabLst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5417476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se study 2: title, text (2/4), quote (2/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8224"/>
            <a:ext cx="5486400" cy="119336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solidFill>
                  <a:srgbClr val="FFFFFF"/>
                </a:solidFill>
              </a:rPr>
              <a:t>IBM Cloud / DOC ID / Month XX, 2017 / © 2017 IBM Corporation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304800" y="1463040"/>
            <a:ext cx="2438400" cy="4669536"/>
          </a:xfrm>
        </p:spPr>
        <p:txBody>
          <a:bodyPr/>
          <a:lstStyle>
            <a:lvl1pPr>
              <a:defRPr sz="2133"/>
            </a:lvl1pPr>
            <a:lvl2pPr>
              <a:defRPr sz="1467"/>
            </a:lvl2pPr>
            <a:lvl3pPr>
              <a:defRPr sz="1467"/>
            </a:lvl3pPr>
            <a:lvl4pPr>
              <a:defRPr sz="1467"/>
            </a:lvl4pPr>
            <a:lvl5pPr>
              <a:defRPr sz="146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3352800" y="1499616"/>
            <a:ext cx="2438400" cy="4608576"/>
          </a:xfrm>
        </p:spPr>
        <p:txBody>
          <a:bodyPr/>
          <a:lstStyle>
            <a:lvl1pPr>
              <a:defRPr sz="1867"/>
            </a:lvl1pPr>
            <a:lvl2pPr marL="0" indent="0">
              <a:buNone/>
              <a:defRPr sz="1333"/>
            </a:lvl2pPr>
            <a:lvl3pPr>
              <a:defRPr sz="1333"/>
            </a:lvl3pPr>
            <a:lvl4pPr>
              <a:defRPr sz="1333"/>
            </a:lvl4pPr>
            <a:lvl5pPr>
              <a:defRPr sz="1333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6267189" y="1454615"/>
            <a:ext cx="5620011" cy="4608576"/>
          </a:xfrm>
        </p:spPr>
        <p:txBody>
          <a:bodyPr/>
          <a:lstStyle>
            <a:lvl1pPr marL="156621" indent="-156621">
              <a:tabLst/>
              <a:defRPr sz="3200"/>
            </a:lvl1pPr>
            <a:lvl2pPr marL="0" indent="0">
              <a:buNone/>
              <a:defRPr sz="1467"/>
            </a:lvl2pPr>
            <a:lvl3pPr>
              <a:defRPr sz="1467"/>
            </a:lvl3pPr>
            <a:lvl4pPr>
              <a:defRPr sz="1467"/>
            </a:lvl4pPr>
            <a:lvl5pPr>
              <a:defRPr sz="1467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0937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solidFill>
                  <a:srgbClr val="FFFFFF"/>
                </a:solidFill>
              </a:rPr>
              <a:t>IBM Cloud / DOC ID / Month XX, 2017 / © 2017 IBM Corporation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304800" y="256035"/>
            <a:ext cx="2438400" cy="5878660"/>
          </a:xfrm>
        </p:spPr>
        <p:txBody>
          <a:bodyPr/>
          <a:lstStyle>
            <a:lvl1pPr>
              <a:defRPr sz="2133"/>
            </a:lvl1pPr>
            <a:lvl2pPr marL="0" indent="0">
              <a:spcBef>
                <a:spcPts val="1467"/>
              </a:spcBef>
              <a:buFontTx/>
              <a:buNone/>
              <a:defRPr sz="1467"/>
            </a:lvl2pPr>
            <a:lvl3pPr>
              <a:defRPr sz="1467"/>
            </a:lvl3pPr>
            <a:lvl4pPr>
              <a:defRPr sz="1467"/>
            </a:lvl4pPr>
            <a:lvl5pPr>
              <a:defRPr sz="1467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3"/>
          </p:nvPr>
        </p:nvSpPr>
        <p:spPr>
          <a:xfrm>
            <a:off x="3352800" y="300569"/>
            <a:ext cx="8534400" cy="6129867"/>
          </a:xfrm>
        </p:spPr>
        <p:txBody>
          <a:bodyPr/>
          <a:lstStyle/>
          <a:p>
            <a:r>
              <a:rPr lang="en-US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407014280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(with foot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solidFill>
                  <a:srgbClr val="FFFFFF"/>
                </a:solidFill>
              </a:rPr>
              <a:t>IBM Cloud / DOC ID / Month XX, 2017 / © 2017 IBM Corporation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5236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(no foot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21338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8224"/>
            <a:ext cx="5486400" cy="114096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solidFill>
                  <a:srgbClr val="FFFFFF"/>
                </a:solidFill>
              </a:rPr>
              <a:t>IBM Cloud / DOC ID / Month XX, 2017 / © 2017 IBM Corporation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304800" y="1524000"/>
            <a:ext cx="5486400" cy="4779264"/>
          </a:xfrm>
        </p:spPr>
        <p:txBody>
          <a:bodyPr/>
          <a:lstStyle>
            <a:lvl1pPr marL="0" indent="0">
              <a:spcBef>
                <a:spcPts val="0"/>
              </a:spcBef>
              <a:tabLst>
                <a:tab pos="5253171" algn="dec"/>
              </a:tabLst>
              <a:defRPr sz="1467"/>
            </a:lvl1pPr>
            <a:lvl2pPr marL="230701" indent="-230701">
              <a:spcBef>
                <a:spcPts val="0"/>
              </a:spcBef>
              <a:tabLst/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marL="0" marR="0" lvl="0" indent="0" algn="l" defTabSz="6095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5364079" algn="r"/>
              </a:tabLst>
              <a:defRPr/>
            </a:pPr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505096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bm sign-of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solidFill>
                  <a:srgbClr val="FFFFFF"/>
                </a:solidFill>
              </a:rPr>
              <a:t>IBM Cloud / DOC ID / Month XX, 2017 / © 2017 IBM Corporation</a:t>
            </a: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34604" y="2914870"/>
            <a:ext cx="1722792" cy="701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14297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plit bkg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9536589" y="290990"/>
            <a:ext cx="2946400" cy="2364423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-1" y="0"/>
            <a:ext cx="4198565" cy="6858000"/>
          </a:xfrm>
          <a:prstGeom prst="rect">
            <a:avLst/>
          </a:prstGeom>
          <a:solidFill>
            <a:schemeClr val="tx1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endParaRPr lang="en-US" sz="1200" b="0" i="0" dirty="0">
              <a:solidFill>
                <a:srgbClr val="FFFFFF"/>
              </a:solidFill>
              <a:latin typeface="IBM Plex Sans Regular" charset="0"/>
              <a:cs typeface="IBM Plex Sans Regula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68086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e bkg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3520" y="5087965"/>
            <a:ext cx="3078480" cy="1770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313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act,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80420"/>
            <a:ext cx="5486400" cy="1338409"/>
          </a:xfrm>
        </p:spPr>
        <p:txBody>
          <a:bodyPr/>
          <a:lstStyle>
            <a:lvl1pPr>
              <a:defRPr sz="2133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0BE6F14-FF48-0F4F-A8AA-2E3F25371E4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DE" dirty="0">
                <a:solidFill>
                  <a:srgbClr val="FFFFFF"/>
                </a:solidFill>
              </a:rPr>
              <a:t>IBM Cloud / DOC ID / Month XX, 2017 / © 2017 IBM Corporation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04800" y="2015407"/>
            <a:ext cx="5486400" cy="4145280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128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7628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act, number, half-image (bleed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80420"/>
            <a:ext cx="5486400" cy="1338409"/>
          </a:xfrm>
        </p:spPr>
        <p:txBody>
          <a:bodyPr/>
          <a:lstStyle>
            <a:lvl1pPr>
              <a:defRPr sz="2133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0BE6F14-FF48-0F4F-A8AA-2E3F25371E4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DE" dirty="0">
                <a:solidFill>
                  <a:srgbClr val="FFFFFF"/>
                </a:solidFill>
              </a:rPr>
              <a:t>IBM Cloud / DOC ID / Month XX, 2017 / © 2017 IBM Corporation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04800" y="2015407"/>
            <a:ext cx="5486400" cy="4145280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128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6096000" y="0"/>
            <a:ext cx="6096000" cy="68580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342801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53571"/>
            <a:ext cx="11582400" cy="5964767"/>
          </a:xfrm>
        </p:spPr>
        <p:txBody>
          <a:bodyPr/>
          <a:lstStyle>
            <a:lvl1pPr>
              <a:lnSpc>
                <a:spcPct val="90000"/>
              </a:lnSpc>
              <a:defRPr sz="12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solidFill>
                  <a:srgbClr val="FFFFFF"/>
                </a:solidFill>
              </a:rPr>
              <a:t>IBM Cloud / DOC ID / Month XX, 2017 / © 2017 IBM Corporation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973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8227"/>
            <a:ext cx="6916616" cy="6027740"/>
          </a:xfrm>
        </p:spPr>
        <p:txBody>
          <a:bodyPr/>
          <a:lstStyle>
            <a:lvl1pPr marL="156621" indent="-156621">
              <a:tabLst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0BE6F14-FF48-0F4F-A8AA-2E3F25371E4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DE" dirty="0">
                <a:solidFill>
                  <a:srgbClr val="FFFFFF"/>
                </a:solidFill>
              </a:rPr>
              <a:t>IBM Cloud / DOC ID / Month XX, 2017 / © 2017 IBM Corporation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320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, 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48640"/>
            <a:ext cx="5486400" cy="577073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solidFill>
                  <a:srgbClr val="FFFFFF"/>
                </a:solidFill>
              </a:rPr>
              <a:t>IBM Cloud / DOC ID / Month XX, 2017 / © 2017 IBM Corporation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400800" y="658368"/>
            <a:ext cx="5486400" cy="5599640"/>
          </a:xfrm>
        </p:spPr>
        <p:txBody>
          <a:bodyPr/>
          <a:lstStyle>
            <a:lvl1pPr>
              <a:spcBef>
                <a:spcPts val="1467"/>
              </a:spcBef>
              <a:spcAft>
                <a:spcPts val="0"/>
              </a:spcAft>
              <a:defRPr/>
            </a:lvl1pPr>
            <a:lvl2pPr>
              <a:spcBef>
                <a:spcPts val="1467"/>
              </a:spcBef>
              <a:defRPr/>
            </a:lvl2pPr>
            <a:lvl3pPr>
              <a:spcBef>
                <a:spcPts val="1467"/>
              </a:spcBef>
              <a:defRPr/>
            </a:lvl3pPr>
            <a:lvl4pPr>
              <a:spcBef>
                <a:spcPts val="1467"/>
              </a:spcBef>
              <a:defRPr/>
            </a:lvl4pPr>
            <a:lvl5pPr>
              <a:spcBef>
                <a:spcPts val="14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304800" y="267421"/>
            <a:ext cx="5486400" cy="400049"/>
          </a:xfrm>
        </p:spPr>
        <p:txBody>
          <a:bodyPr/>
          <a:lstStyle>
            <a:lvl1pPr>
              <a:defRPr sz="1467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28782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 (two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8224"/>
            <a:ext cx="5486400" cy="12791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solidFill>
                  <a:srgbClr val="FFFFFF"/>
                </a:solidFill>
              </a:rPr>
              <a:t>IBM Cloud / DOC ID / Month XX, 2017 / © 2017 IBM Corporation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04800" y="1499619"/>
            <a:ext cx="5486400" cy="4781127"/>
          </a:xfrm>
        </p:spPr>
        <p:txBody>
          <a:bodyPr/>
          <a:lstStyle>
            <a:lvl1pPr>
              <a:spcBef>
                <a:spcPts val="0"/>
              </a:spcBef>
              <a:defRPr sz="1867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00800" y="1499619"/>
            <a:ext cx="5486400" cy="4781127"/>
          </a:xfrm>
        </p:spPr>
        <p:txBody>
          <a:bodyPr/>
          <a:lstStyle>
            <a:lvl1pPr>
              <a:spcBef>
                <a:spcPts val="0"/>
              </a:spcBef>
              <a:defRPr sz="1867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4191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268227"/>
            <a:ext cx="5486400" cy="598813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0" y="256035"/>
            <a:ext cx="5486400" cy="600032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/>
              <a:t>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9144000" y="6435307"/>
            <a:ext cx="2743200" cy="18288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pPr defTabSz="914332"/>
            <a:fld id="{D0BE6F14-FF48-0F4F-A8AA-2E3F25371E4A}" type="slidenum">
              <a:rPr lang="en-US" smtClean="0">
                <a:solidFill>
                  <a:srgbClr val="FFFFFF"/>
                </a:solidFill>
              </a:rPr>
              <a:pPr defTabSz="914332"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304800" y="6435307"/>
            <a:ext cx="8534400" cy="18288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pPr defTabSz="914332"/>
            <a:r>
              <a:rPr lang="de-DE">
                <a:solidFill>
                  <a:srgbClr val="FFFFFF"/>
                </a:solidFill>
              </a:rPr>
              <a:t>IBM Cloud / DOC ID / Month XX, 2017 / © 2017 IBM Corporation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486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</p:sldLayoutIdLst>
  <p:hf hdr="0" dt="0"/>
  <p:txStyles>
    <p:titleStyle>
      <a:lvl1pPr algn="l" defTabSz="609555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2"/>
          </a:solidFill>
          <a:latin typeface="+mj-lt"/>
          <a:ea typeface="Arial" charset="0"/>
          <a:cs typeface="Arial" charset="0"/>
        </a:defRPr>
      </a:lvl1pPr>
    </p:titleStyle>
    <p:bodyStyle>
      <a:lvl1pPr marL="0" indent="0" algn="l" defTabSz="609555" rtl="0" eaLnBrk="1" latinLnBrk="0" hangingPunct="1">
        <a:lnSpc>
          <a:spcPct val="100000"/>
        </a:lnSpc>
        <a:spcBef>
          <a:spcPts val="1467"/>
        </a:spcBef>
        <a:buFont typeface="Arial"/>
        <a:buNone/>
        <a:defRPr sz="1867" kern="1200">
          <a:solidFill>
            <a:schemeClr val="bg2"/>
          </a:solidFill>
          <a:latin typeface="+mn-lt"/>
          <a:ea typeface="Arial" charset="0"/>
          <a:cs typeface="Arial" charset="0"/>
        </a:defRPr>
      </a:lvl1pPr>
      <a:lvl2pPr marL="230701" indent="-230701" algn="l" defTabSz="609555" rtl="0" eaLnBrk="1" latinLnBrk="0" hangingPunct="1">
        <a:lnSpc>
          <a:spcPct val="100000"/>
        </a:lnSpc>
        <a:spcBef>
          <a:spcPts val="1467"/>
        </a:spcBef>
        <a:spcAft>
          <a:spcPts val="0"/>
        </a:spcAft>
        <a:buFont typeface="Arial"/>
        <a:buChar char="–"/>
        <a:defRPr sz="1867" kern="1200">
          <a:solidFill>
            <a:schemeClr val="bg2"/>
          </a:solidFill>
          <a:latin typeface="+mn-lt"/>
          <a:ea typeface="Arial" charset="0"/>
          <a:cs typeface="Arial" charset="0"/>
        </a:defRPr>
      </a:lvl2pPr>
      <a:lvl3pPr marL="529127" indent="-230701" algn="l" defTabSz="609555" rtl="0" eaLnBrk="1" latinLnBrk="0" hangingPunct="1">
        <a:lnSpc>
          <a:spcPct val="100000"/>
        </a:lnSpc>
        <a:spcBef>
          <a:spcPts val="1467"/>
        </a:spcBef>
        <a:spcAft>
          <a:spcPts val="0"/>
        </a:spcAft>
        <a:buFont typeface="Arial"/>
        <a:buChar char="•"/>
        <a:defRPr sz="1867" kern="1200">
          <a:solidFill>
            <a:schemeClr val="bg2"/>
          </a:solidFill>
          <a:latin typeface="+mn-lt"/>
          <a:ea typeface="Arial" charset="0"/>
          <a:cs typeface="Arial" charset="0"/>
        </a:defRPr>
      </a:lvl3pPr>
      <a:lvl4pPr marL="833906" indent="-224350" algn="l" defTabSz="609555" rtl="0" eaLnBrk="1" latinLnBrk="0" hangingPunct="1">
        <a:lnSpc>
          <a:spcPct val="100000"/>
        </a:lnSpc>
        <a:spcBef>
          <a:spcPts val="1467"/>
        </a:spcBef>
        <a:spcAft>
          <a:spcPts val="0"/>
        </a:spcAft>
        <a:buFont typeface="Arial"/>
        <a:buChar char="–"/>
        <a:defRPr sz="1867" kern="1200">
          <a:solidFill>
            <a:schemeClr val="bg2"/>
          </a:solidFill>
          <a:latin typeface="+mn-lt"/>
          <a:ea typeface="Arial" charset="0"/>
          <a:cs typeface="Arial" charset="0"/>
        </a:defRPr>
      </a:lvl4pPr>
      <a:lvl5pPr marL="1070953" indent="-230701" algn="l" defTabSz="609555" rtl="0" eaLnBrk="1" latinLnBrk="0" hangingPunct="1">
        <a:lnSpc>
          <a:spcPct val="100000"/>
        </a:lnSpc>
        <a:spcBef>
          <a:spcPts val="1467"/>
        </a:spcBef>
        <a:spcAft>
          <a:spcPts val="0"/>
        </a:spcAft>
        <a:buFont typeface="Arial"/>
        <a:buChar char="»"/>
        <a:defRPr sz="1867" kern="1200">
          <a:solidFill>
            <a:schemeClr val="bg2"/>
          </a:solidFill>
          <a:latin typeface="+mn-lt"/>
          <a:ea typeface="Arial" charset="0"/>
          <a:cs typeface="Arial" charset="0"/>
        </a:defRPr>
      </a:lvl5pPr>
      <a:lvl6pPr marL="3352548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104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658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212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55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10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64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18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772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327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880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435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296">
          <p15:clr>
            <a:srgbClr val="F26B43"/>
          </p15:clr>
        </p15:guide>
        <p15:guide id="2" orient="horz" pos="1619">
          <p15:clr>
            <a:srgbClr val="F26B43"/>
          </p15:clr>
        </p15:guide>
        <p15:guide id="3" orient="horz" pos="1216">
          <p15:clr>
            <a:srgbClr val="F26B43"/>
          </p15:clr>
        </p15:guide>
        <p15:guide id="5" orient="horz" pos="813">
          <p15:clr>
            <a:srgbClr val="F26B43"/>
          </p15:clr>
        </p15:guide>
        <p15:guide id="7" orient="horz" pos="2022">
          <p15:clr>
            <a:srgbClr val="F26B43"/>
          </p15:clr>
        </p15:guide>
        <p15:guide id="8" orient="horz" pos="2426">
          <p15:clr>
            <a:srgbClr val="F26B43"/>
          </p15:clr>
        </p15:guide>
        <p15:guide id="9" orient="horz" pos="2829">
          <p15:clr>
            <a:srgbClr val="F26B43"/>
          </p15:clr>
        </p15:guide>
        <p15:guide id="11" pos="2880">
          <p15:clr>
            <a:srgbClr val="F26B43"/>
          </p15:clr>
        </p15:guide>
        <p15:guide id="13" pos="2736">
          <p15:clr>
            <a:srgbClr val="F26B43"/>
          </p15:clr>
        </p15:guide>
        <p15:guide id="15" pos="1584">
          <p15:clr>
            <a:srgbClr val="F26B43"/>
          </p15:clr>
        </p15:guide>
        <p15:guide id="17" pos="1440">
          <p15:clr>
            <a:srgbClr val="F26B43"/>
          </p15:clr>
        </p15:guide>
        <p15:guide id="20" pos="3024">
          <p15:clr>
            <a:srgbClr val="F26B43"/>
          </p15:clr>
        </p15:guide>
        <p15:guide id="22" pos="4320">
          <p15:clr>
            <a:srgbClr val="F26B43"/>
          </p15:clr>
        </p15:guide>
        <p15:guide id="24" pos="144">
          <p15:clr>
            <a:srgbClr val="F26B43"/>
          </p15:clr>
        </p15:guide>
        <p15:guide id="26" pos="5616">
          <p15:clr>
            <a:srgbClr val="F26B43"/>
          </p15:clr>
        </p15:guide>
        <p15:guide id="27" orient="horz" pos="142">
          <p15:clr>
            <a:srgbClr val="F26B43"/>
          </p15:clr>
        </p15:guide>
        <p15:guide id="31" pos="4176">
          <p15:clr>
            <a:srgbClr val="F26B43"/>
          </p15:clr>
        </p15:guide>
        <p15:guide id="32" pos="4464">
          <p15:clr>
            <a:srgbClr val="F26B43"/>
          </p15:clr>
        </p15:guide>
        <p15:guide id="34" orient="horz" pos="3098">
          <p15:clr>
            <a:srgbClr val="F26B43"/>
          </p15:clr>
        </p15:guide>
        <p15:guide id="35" orient="horz" pos="42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Relationship Id="rId4" Type="http://schemas.openxmlformats.org/officeDocument/2006/relationships/hyperlink" Target="https://www.ibm.com/downloads/cas/KMBQMBM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FEA963A-CCD3-2C4C-AA02-72D9F696F8E2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9640388" y="3958046"/>
            <a:ext cx="2551609" cy="2899954"/>
          </a:xfrm>
        </p:spPr>
        <p:txBody>
          <a:bodyPr/>
          <a:lstStyle/>
          <a:p>
            <a:r>
              <a:rPr lang="en-US" sz="1600" b="1" dirty="0"/>
              <a:t>Test and Drill</a:t>
            </a:r>
          </a:p>
          <a:p>
            <a:pPr marL="285750" indent="-285750">
              <a:buFontTx/>
              <a:buChar char="-"/>
            </a:pPr>
            <a:r>
              <a:rPr lang="en-US" sz="1400" dirty="0"/>
              <a:t>Tabletop exercises for the executive team</a:t>
            </a:r>
          </a:p>
          <a:p>
            <a:pPr marL="285750" indent="-285750">
              <a:buFontTx/>
              <a:buChar char="-"/>
            </a:pPr>
            <a:r>
              <a:rPr lang="en-US" sz="1400" dirty="0"/>
              <a:t>Capstone immersive drill at the IBM Security X-Force </a:t>
            </a:r>
            <a:r>
              <a:rPr lang="en-US" sz="1400" b="1" dirty="0"/>
              <a:t>Cyber Range</a:t>
            </a:r>
            <a:endParaRPr lang="en-US" sz="1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E3714-7D8E-7D4F-96FD-110C034395E4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3454400" y="3958046"/>
            <a:ext cx="3508106" cy="2899954"/>
          </a:xfrm>
        </p:spPr>
        <p:txBody>
          <a:bodyPr/>
          <a:lstStyle/>
          <a:p>
            <a:r>
              <a:rPr lang="en-US" sz="1600" b="1" dirty="0"/>
              <a:t>Plan Development </a:t>
            </a:r>
          </a:p>
          <a:p>
            <a:pPr marL="285750" indent="-285750">
              <a:buFontTx/>
              <a:buChar char="-"/>
            </a:pPr>
            <a:r>
              <a:rPr lang="en-US" sz="1400" dirty="0"/>
              <a:t>Cyber crisis experts work with your organization to develop a complete cyber crisis management plan</a:t>
            </a:r>
          </a:p>
          <a:p>
            <a:pPr marL="285750" indent="-285750">
              <a:buFontTx/>
              <a:buChar char="-"/>
            </a:pPr>
            <a:r>
              <a:rPr lang="en-US" sz="1400" dirty="0"/>
              <a:t>Helps preserve reputation, brand and customer loyalty</a:t>
            </a:r>
          </a:p>
          <a:p>
            <a:pPr marL="285750" indent="-285750">
              <a:buFontTx/>
              <a:buChar char="-"/>
            </a:pPr>
            <a:endParaRPr lang="en-US" sz="1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CAFD9E-5AEA-7C4C-8057-C9F9A49D813C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975567" y="3958046"/>
            <a:ext cx="2677885" cy="2899954"/>
          </a:xfrm>
        </p:spPr>
        <p:txBody>
          <a:bodyPr/>
          <a:lstStyle/>
          <a:p>
            <a:r>
              <a:rPr lang="en-US" sz="1600" b="1" dirty="0"/>
              <a:t>CCM Playbooks</a:t>
            </a:r>
          </a:p>
          <a:p>
            <a:pPr marL="285750" indent="-285750">
              <a:buFontTx/>
              <a:buChar char="-"/>
            </a:pPr>
            <a:r>
              <a:rPr lang="en-US" sz="1400" dirty="0"/>
              <a:t>Prescriptive playbooks for the executive team </a:t>
            </a:r>
          </a:p>
          <a:p>
            <a:pPr marL="285750" indent="-285750">
              <a:buFontTx/>
              <a:buChar char="-"/>
            </a:pPr>
            <a:r>
              <a:rPr lang="en-US" sz="1400" dirty="0"/>
              <a:t>Enable individual business functions to act in unison in a cyber crisis</a:t>
            </a:r>
          </a:p>
          <a:p>
            <a:pPr marL="285750" indent="-285750">
              <a:buFontTx/>
              <a:buChar char="-"/>
            </a:pPr>
            <a:r>
              <a:rPr lang="en-US" sz="1400" dirty="0"/>
              <a:t>Fortify an organization’s business continuity </a:t>
            </a:r>
          </a:p>
          <a:p>
            <a:pPr marL="285750" indent="-285750">
              <a:buFontTx/>
              <a:buChar char="-"/>
            </a:pPr>
            <a:endParaRPr lang="en-US" sz="12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BF5ABBF-62AF-A848-9C40-13FB64AEDC1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0" y="3958046"/>
            <a:ext cx="3454400" cy="2899954"/>
          </a:xfrm>
        </p:spPr>
        <p:txBody>
          <a:bodyPr/>
          <a:lstStyle/>
          <a:p>
            <a:r>
              <a:rPr lang="en-US" sz="1600" b="1" dirty="0"/>
              <a:t>Program Maturity Assessment</a:t>
            </a:r>
          </a:p>
          <a:p>
            <a:pPr marL="285750" indent="-285750">
              <a:buFontTx/>
              <a:buChar char="-"/>
            </a:pPr>
            <a:r>
              <a:rPr lang="en-US" sz="1400" dirty="0"/>
              <a:t>Proactive preparation to assess current plans with an in-depth look at all the components that go into cyber crises response. </a:t>
            </a:r>
          </a:p>
          <a:p>
            <a:pPr marL="285750" indent="-285750">
              <a:buFontTx/>
              <a:buChar char="-"/>
            </a:pPr>
            <a:r>
              <a:rPr lang="en-US" sz="1400" dirty="0"/>
              <a:t>Produces a detailed roadmap, specific actions, and recommendations on how to reach the program’s goals. 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DDA1A01-1376-C14F-A40B-1EFC77008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81" y="-5330"/>
            <a:ext cx="12191998" cy="3938730"/>
          </a:xfrm>
        </p:spPr>
        <p:txBody>
          <a:bodyPr/>
          <a:lstStyle/>
          <a:p>
            <a:pPr>
              <a:lnSpc>
                <a:spcPct val="105000"/>
              </a:lnSpc>
              <a:spcBef>
                <a:spcPts val="1000"/>
              </a:spcBef>
            </a:pPr>
            <a:r>
              <a:rPr lang="en-US" sz="3200" dirty="0">
                <a:solidFill>
                  <a:schemeClr val="bg2"/>
                </a:solidFill>
                <a:latin typeface="IBM Plex Sans Light" panose="020B0403050203000203" pitchFamily="34" charset="0"/>
                <a:ea typeface="IBM Plex Sans" charset="0"/>
                <a:cs typeface="IBM Plex Sans" charset="0"/>
              </a:rPr>
              <a:t>IBM Security X-Force</a:t>
            </a:r>
            <a:br>
              <a:rPr lang="en-US" sz="3200" dirty="0">
                <a:solidFill>
                  <a:schemeClr val="bg2"/>
                </a:solidFill>
                <a:latin typeface="IBM Plex Sans Light" panose="020B0403050203000203" pitchFamily="34" charset="0"/>
                <a:ea typeface="IBM Plex Sans" charset="0"/>
                <a:cs typeface="IBM Plex Sans" charset="0"/>
              </a:rPr>
            </a:br>
            <a:r>
              <a:rPr lang="en-US" sz="3200" dirty="0">
                <a:solidFill>
                  <a:schemeClr val="bg2"/>
                </a:solidFill>
                <a:latin typeface="IBM Plex Sans Light" panose="020B0403050203000203" pitchFamily="34" charset="0"/>
                <a:ea typeface="IBM Plex Sans" charset="0"/>
                <a:cs typeface="IBM Plex Sans" charset="0"/>
              </a:rPr>
              <a:t>Cyber Crisis Management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0ECD4AC-4352-374B-9F93-52B73F8ECB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63862" y="5377"/>
            <a:ext cx="6516940" cy="390337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F30ACC5-4191-10B8-ADA3-D8349C8D4BC4}"/>
              </a:ext>
            </a:extLst>
          </p:cNvPr>
          <p:cNvSpPr txBox="1"/>
          <p:nvPr/>
        </p:nvSpPr>
        <p:spPr>
          <a:xfrm>
            <a:off x="211198" y="1540516"/>
            <a:ext cx="463202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2"/>
                </a:solidFill>
                <a:latin typeface="IBM Plex Sans Light" panose="020B0403050203000203" pitchFamily="34" charset="0"/>
              </a:rPr>
              <a:t>Many organizations have plans to respond to a crisis. Very few know how to respond to a </a:t>
            </a:r>
            <a:r>
              <a:rPr lang="en-US" sz="1600" i="1" dirty="0">
                <a:solidFill>
                  <a:schemeClr val="bg2"/>
                </a:solidFill>
                <a:latin typeface="IBM Plex Sans Light" panose="020B0403050203000203" pitchFamily="34" charset="0"/>
              </a:rPr>
              <a:t>cyber crisis</a:t>
            </a:r>
            <a:r>
              <a:rPr lang="en-US" sz="1600" dirty="0">
                <a:solidFill>
                  <a:schemeClr val="bg2"/>
                </a:solidFill>
                <a:latin typeface="IBM Plex Sans Light" panose="020B0403050203000203" pitchFamily="34" charset="0"/>
              </a:rPr>
              <a:t>.</a:t>
            </a:r>
          </a:p>
          <a:p>
            <a:endParaRPr lang="en-US" sz="1600" dirty="0">
              <a:solidFill>
                <a:schemeClr val="bg2"/>
              </a:solidFill>
              <a:latin typeface="IBM Plex Sans Light" panose="020B0403050203000203" pitchFamily="34" charset="0"/>
            </a:endParaRPr>
          </a:p>
          <a:p>
            <a:r>
              <a:rPr lang="en-US" sz="1600" dirty="0">
                <a:solidFill>
                  <a:schemeClr val="bg2"/>
                </a:solidFill>
                <a:latin typeface="IBM Plex Sans Light" panose="020B0403050203000203" pitchFamily="34" charset="0"/>
              </a:rPr>
              <a:t>A whole-of-business, crisis-level cyberattack that escalates beyond traditional incident response and threatens the entirety of your organization.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11D4201-4D06-3F01-C817-EC80F9B08C46}"/>
              </a:ext>
            </a:extLst>
          </p:cNvPr>
          <p:cNvSpPr txBox="1"/>
          <p:nvPr/>
        </p:nvSpPr>
        <p:spPr>
          <a:xfrm>
            <a:off x="8073820" y="3530225"/>
            <a:ext cx="39069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chemeClr val="bg2"/>
                </a:solidFill>
                <a:latin typeface="IBM Plex Sans Light" panose="020B0403050203000203" pitchFamily="34" charset="0"/>
                <a:ea typeface="IBM Plex Sans" charset="0"/>
                <a:cs typeface="IBM Plex Sans" charset="0"/>
              </a:rPr>
              <a:t>For more information, download the </a:t>
            </a:r>
            <a:r>
              <a:rPr lang="en-US" sz="1200" b="1" dirty="0">
                <a:solidFill>
                  <a:schemeClr val="bg2"/>
                </a:solidFill>
                <a:latin typeface="IBM Plex Sans Light" panose="020B0403050203000203" pitchFamily="34" charset="0"/>
                <a:ea typeface="IBM Plex Sans" charset="0"/>
                <a:cs typeface="IBM Plex Sans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solution brief</a:t>
            </a:r>
            <a:endParaRPr lang="en-IL" sz="12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27221"/>
      </p:ext>
    </p:extLst>
  </p:cSld>
  <p:clrMapOvr>
    <a:masterClrMapping/>
  </p:clrMapOvr>
</p:sld>
</file>

<file path=ppt/theme/theme1.xml><?xml version="1.0" encoding="utf-8"?>
<a:theme xmlns:a="http://schemas.openxmlformats.org/drawingml/2006/main" name="4_dk_blu_background_2017">
  <a:themeElements>
    <a:clrScheme name="IBM Master Presentation 20170523 1">
      <a:dk1>
        <a:srgbClr val="000000"/>
      </a:dk1>
      <a:lt1>
        <a:srgbClr val="000E5E"/>
      </a:lt1>
      <a:dk2>
        <a:srgbClr val="EAEAEA"/>
      </a:dk2>
      <a:lt2>
        <a:srgbClr val="FFFFFF"/>
      </a:lt2>
      <a:accent1>
        <a:srgbClr val="69A6FF"/>
      </a:accent1>
      <a:accent2>
        <a:srgbClr val="0064FF"/>
      </a:accent2>
      <a:accent3>
        <a:srgbClr val="003BC9"/>
      </a:accent3>
      <a:accent4>
        <a:srgbClr val="1FB3CF"/>
      </a:accent4>
      <a:accent5>
        <a:srgbClr val="6E177D"/>
      </a:accent5>
      <a:accent6>
        <a:srgbClr val="DB2663"/>
      </a:accent6>
      <a:hlink>
        <a:srgbClr val="0064FF"/>
      </a:hlink>
      <a:folHlink>
        <a:srgbClr val="E0E0E0"/>
      </a:folHlink>
    </a:clrScheme>
    <a:fontScheme name="IBM Master PPT Template">
      <a:majorFont>
        <a:latin typeface="IBM Plex Sans"/>
        <a:ea typeface=""/>
        <a:cs typeface=""/>
      </a:majorFont>
      <a:minorFont>
        <a:latin typeface="IBM Plex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 lIns="0" tIns="0" rIns="0" bIns="0">
        <a:noAutofit/>
      </a:bodyPr>
      <a:lstStyle>
        <a:defPPr>
          <a:defRPr sz="1200" dirty="0" err="1">
            <a:solidFill>
              <a:srgbClr val="FFFFFF"/>
            </a:solidFill>
            <a:latin typeface="Arial"/>
            <a:cs typeface="Arial"/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6" id="{9B69DC36-69DC-9F44-A4AC-DEF3F2BC1EC0}" vid="{9A7E53AD-5CD8-1643-AC02-33B719B2484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167</Words>
  <Application>Microsoft Macintosh PowerPoint</Application>
  <PresentationFormat>Widescreen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IBM Plex Sans</vt:lpstr>
      <vt:lpstr>IBM Plex Sans Light</vt:lpstr>
      <vt:lpstr>IBM Plex Sans Regular</vt:lpstr>
      <vt:lpstr>4_dk_blu_background_2017</vt:lpstr>
      <vt:lpstr>IBM Security X-Force Cyber Crisis Management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 1 slide </dc:title>
  <dc:creator>Xavier Cazin</dc:creator>
  <cp:lastModifiedBy>Salina Wuttke</cp:lastModifiedBy>
  <cp:revision>6</cp:revision>
  <dcterms:created xsi:type="dcterms:W3CDTF">2021-05-19T13:04:35Z</dcterms:created>
  <dcterms:modified xsi:type="dcterms:W3CDTF">2022-05-26T13:46:25Z</dcterms:modified>
</cp:coreProperties>
</file>